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4378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366025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0640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00610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11,978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19.05.2023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19.05.2023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4778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72939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96716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4652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13628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22358</TotalTime>
  <Words>903</Words>
  <Application>Microsoft Office PowerPoint</Application>
  <PresentationFormat>Широкоэкранный</PresentationFormat>
  <Paragraphs>430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906</cp:revision>
  <cp:lastPrinted>2022-11-10T21:40:09Z</cp:lastPrinted>
  <dcterms:created xsi:type="dcterms:W3CDTF">2020-12-04T06:58:51Z</dcterms:created>
  <dcterms:modified xsi:type="dcterms:W3CDTF">2023-05-19T02:57:24Z</dcterms:modified>
</cp:coreProperties>
</file>