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111" d="100"/>
          <a:sy n="111" d="100"/>
        </p:scale>
        <p:origin x="2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0362469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992841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747070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872703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6,145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,383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56,80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2,153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0,223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0,576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74,80    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0,815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0,391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24.06.2022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17.06.2022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496160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72,80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64,90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64,10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77,00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80543"/>
              </p:ext>
            </p:extLst>
          </p:nvPr>
        </p:nvGraphicFramePr>
        <p:xfrm>
          <a:off x="8046721" y="3579222"/>
          <a:ext cx="4087615" cy="3144429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46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81,34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253304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780343"/>
              </p:ext>
            </p:extLst>
          </p:nvPr>
        </p:nvGraphicFramePr>
        <p:xfrm>
          <a:off x="116732" y="3605348"/>
          <a:ext cx="3819542" cy="3227977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58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46452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992572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,75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20874</TotalTime>
  <Words>946</Words>
  <Application>Microsoft Office PowerPoint</Application>
  <PresentationFormat>Широкоэкранный</PresentationFormat>
  <Paragraphs>465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Лебедева Ксения Юрьевна</cp:lastModifiedBy>
  <cp:revision>723</cp:revision>
  <cp:lastPrinted>2021-11-25T03:50:02Z</cp:lastPrinted>
  <dcterms:created xsi:type="dcterms:W3CDTF">2020-12-04T06:58:51Z</dcterms:created>
  <dcterms:modified xsi:type="dcterms:W3CDTF">2022-06-23T21:16:06Z</dcterms:modified>
</cp:coreProperties>
</file>