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111" d="100"/>
          <a:sy n="111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2826792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6247374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088515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664399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3,266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1,525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1,956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0,535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5,041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04.03.2022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04.03.2022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794230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970689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00                                                                                   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093035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58,87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107758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183452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063475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19252</TotalTime>
  <Words>798</Words>
  <Application>Microsoft Office PowerPoint</Application>
  <PresentationFormat>Широкоэкранный</PresentationFormat>
  <Paragraphs>300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Лебедева Ксения Юрьевна</cp:lastModifiedBy>
  <cp:revision>654</cp:revision>
  <cp:lastPrinted>2021-11-25T03:50:02Z</cp:lastPrinted>
  <dcterms:created xsi:type="dcterms:W3CDTF">2020-12-04T06:58:51Z</dcterms:created>
  <dcterms:modified xsi:type="dcterms:W3CDTF">2022-03-03T23:38:48Z</dcterms:modified>
</cp:coreProperties>
</file>