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88551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1178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91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209799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6,877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22.09.2023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22.09.2023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017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1382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925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8193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8073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23080</TotalTime>
  <Words>1044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965</cp:revision>
  <cp:lastPrinted>2023-09-07T04:02:21Z</cp:lastPrinted>
  <dcterms:created xsi:type="dcterms:W3CDTF">2020-12-04T06:58:51Z</dcterms:created>
  <dcterms:modified xsi:type="dcterms:W3CDTF">2023-09-22T02:56:37Z</dcterms:modified>
</cp:coreProperties>
</file>