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78" d="100"/>
          <a:sy n="78" d="100"/>
        </p:scale>
        <p:origin x="4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523812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17656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25911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391782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4,747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0,533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1,333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3,940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0,541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30.09.2022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30.09.2022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093993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53,20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0543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32606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58,45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58,45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48567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173624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33978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21238</TotalTime>
  <Words>1039</Words>
  <Application>Microsoft Office PowerPoint</Application>
  <PresentationFormat>Широкоэкранный</PresentationFormat>
  <Paragraphs>564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Обертынская Анна Григорьевна</cp:lastModifiedBy>
  <cp:revision>779</cp:revision>
  <cp:lastPrinted>2021-11-25T03:50:02Z</cp:lastPrinted>
  <dcterms:created xsi:type="dcterms:W3CDTF">2020-12-04T06:58:51Z</dcterms:created>
  <dcterms:modified xsi:type="dcterms:W3CDTF">2022-09-30T01:22:53Z</dcterms:modified>
</cp:coreProperties>
</file>