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2381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765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2591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06150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28.10.2022*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28.10.2022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71258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4304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8368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43075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58,30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3978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21391</TotalTime>
  <Words>1029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795</cp:revision>
  <cp:lastPrinted>2021-11-25T03:50:02Z</cp:lastPrinted>
  <dcterms:created xsi:type="dcterms:W3CDTF">2020-12-04T06:58:51Z</dcterms:created>
  <dcterms:modified xsi:type="dcterms:W3CDTF">2022-10-27T21:50:21Z</dcterms:modified>
</cp:coreProperties>
</file>