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5" d="100"/>
          <a:sy n="75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4525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3144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6007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63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09.12.2022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09.12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35193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4303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3111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96350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8775"/>
              </p:ext>
            </p:extLst>
          </p:nvPr>
        </p:nvGraphicFramePr>
        <p:xfrm>
          <a:off x="12807950" y="833438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07950" y="833438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21533</TotalTime>
  <Words>1092</Words>
  <Application>Microsoft Office PowerPoint</Application>
  <PresentationFormat>Широкоэкранный</PresentationFormat>
  <Paragraphs>625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816</cp:revision>
  <cp:lastPrinted>2022-11-10T21:40:09Z</cp:lastPrinted>
  <dcterms:created xsi:type="dcterms:W3CDTF">2020-12-04T06:58:51Z</dcterms:created>
  <dcterms:modified xsi:type="dcterms:W3CDTF">2022-12-09T03:31:55Z</dcterms:modified>
</cp:coreProperties>
</file>