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9144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15890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163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6673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5,754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04.02.2022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04.02.2022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1405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3867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87966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19112</TotalTime>
  <Words>803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621</cp:revision>
  <cp:lastPrinted>2021-11-25T03:50:02Z</cp:lastPrinted>
  <dcterms:created xsi:type="dcterms:W3CDTF">2020-12-04T06:58:51Z</dcterms:created>
  <dcterms:modified xsi:type="dcterms:W3CDTF">2022-02-18T03:26:59Z</dcterms:modified>
</cp:coreProperties>
</file>