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5019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27.10.2023*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27.10.2023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055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88252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1014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32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50371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23376</TotalTime>
  <Words>1093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986</cp:revision>
  <cp:lastPrinted>2023-10-06T02:12:00Z</cp:lastPrinted>
  <dcterms:created xsi:type="dcterms:W3CDTF">2020-12-04T06:58:51Z</dcterms:created>
  <dcterms:modified xsi:type="dcterms:W3CDTF">2023-10-26T22:54:25Z</dcterms:modified>
</cp:coreProperties>
</file>