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98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2012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8790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356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8,781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9,195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.06.2023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.06.2023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507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87343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3417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51,11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1737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02443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22469</TotalTime>
  <Words>938</Words>
  <Application>Microsoft Office PowerPoint</Application>
  <PresentationFormat>Широкоэкранный</PresentationFormat>
  <Paragraphs>465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920</cp:revision>
  <cp:lastPrinted>2022-11-10T21:40:09Z</cp:lastPrinted>
  <dcterms:created xsi:type="dcterms:W3CDTF">2020-12-04T06:58:51Z</dcterms:created>
  <dcterms:modified xsi:type="dcterms:W3CDTF">2023-06-29T21:16:35Z</dcterms:modified>
</cp:coreProperties>
</file>