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6" r:id="rId8"/>
    <p:sldId id="261" r:id="rId9"/>
    <p:sldId id="265" r:id="rId10"/>
    <p:sldId id="268" r:id="rId11"/>
    <p:sldId id="267" r:id="rId12"/>
    <p:sldId id="259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0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1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0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3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8771-DC31-42C3-9B33-932DB39F95E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CE48-43FF-47A3-80B9-EA7F29D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4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3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1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79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Голев Степан Вячеславович</dc:creator>
  <cp:lastModifiedBy>Голев Степан Вячеславович</cp:lastModifiedBy>
  <cp:revision>1</cp:revision>
  <dcterms:created xsi:type="dcterms:W3CDTF">2019-02-13T22:38:20Z</dcterms:created>
  <dcterms:modified xsi:type="dcterms:W3CDTF">2019-02-13T22:38:37Z</dcterms:modified>
</cp:coreProperties>
</file>