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304" r:id="rId2"/>
    <p:sldId id="344" r:id="rId3"/>
    <p:sldId id="339" r:id="rId4"/>
    <p:sldId id="359" r:id="rId5"/>
    <p:sldId id="350" r:id="rId6"/>
    <p:sldId id="360" r:id="rId7"/>
    <p:sldId id="361" r:id="rId8"/>
    <p:sldId id="358" r:id="rId9"/>
    <p:sldId id="357" r:id="rId10"/>
    <p:sldId id="354" r:id="rId11"/>
    <p:sldId id="362" r:id="rId12"/>
    <p:sldId id="363" r:id="rId13"/>
    <p:sldId id="352" r:id="rId14"/>
    <p:sldId id="342" r:id="rId15"/>
    <p:sldId id="341" r:id="rId16"/>
  </p:sldIdLst>
  <p:sldSz cx="12192000" cy="6858000"/>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6" userDrawn="1">
          <p15:clr>
            <a:srgbClr val="A4A3A4"/>
          </p15:clr>
        </p15:guide>
        <p15:guide id="4" pos="1436" userDrawn="1">
          <p15:clr>
            <a:srgbClr val="A4A3A4"/>
          </p15:clr>
        </p15:guide>
        <p15:guide id="6" pos="234" userDrawn="1">
          <p15:clr>
            <a:srgbClr val="A4A3A4"/>
          </p15:clr>
        </p15:guide>
        <p15:guide id="7" orient="horz" pos="3906" userDrawn="1">
          <p15:clr>
            <a:srgbClr val="A4A3A4"/>
          </p15:clr>
        </p15:guide>
        <p15:guide id="8" pos="2593" userDrawn="1">
          <p15:clr>
            <a:srgbClr val="A4A3A4"/>
          </p15:clr>
        </p15:guide>
        <p15:guide id="9" orient="horz" pos="3725" userDrawn="1">
          <p15:clr>
            <a:srgbClr val="A4A3A4"/>
          </p15:clr>
        </p15:guide>
        <p15:guide id="10" orient="horz" pos="845" userDrawn="1">
          <p15:clr>
            <a:srgbClr val="A4A3A4"/>
          </p15:clr>
        </p15:guide>
        <p15:guide id="11" pos="846" userDrawn="1">
          <p15:clr>
            <a:srgbClr val="A4A3A4"/>
          </p15:clr>
        </p15:guide>
        <p15:guide id="12" pos="533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0103"/>
    <a:srgbClr val="D80102"/>
    <a:srgbClr val="B5B2B2"/>
    <a:srgbClr val="797575"/>
    <a:srgbClr val="334286"/>
    <a:srgbClr val="D60204"/>
    <a:srgbClr val="FD5E4D"/>
    <a:srgbClr val="A5152D"/>
    <a:srgbClr val="A5152E"/>
    <a:srgbClr val="08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D03447BB-5D67-496B-8E87-E561075AD55C}" styleName="Темный стиль 1 — акцент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034E78-7F5D-4C2E-B375-FC64B27BC917}" styleName="Темный стиль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68" autoAdjust="0"/>
    <p:restoredTop sz="96366" autoAdjust="0"/>
  </p:normalViewPr>
  <p:slideViewPr>
    <p:cSldViewPr snapToGrid="0" snapToObjects="1">
      <p:cViewPr varScale="1">
        <p:scale>
          <a:sx n="116" d="100"/>
          <a:sy n="116" d="100"/>
        </p:scale>
        <p:origin x="720" y="108"/>
      </p:cViewPr>
      <p:guideLst>
        <p:guide orient="horz" pos="436"/>
        <p:guide pos="1436"/>
        <p:guide pos="234"/>
        <p:guide orient="horz" pos="3906"/>
        <p:guide pos="2593"/>
        <p:guide orient="horz" pos="3725"/>
        <p:guide orient="horz" pos="845"/>
        <p:guide pos="846"/>
        <p:guide pos="5337"/>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3" y="2"/>
            <a:ext cx="2945659" cy="498055"/>
          </a:xfrm>
          <a:prstGeom prst="rect">
            <a:avLst/>
          </a:prstGeom>
        </p:spPr>
        <p:txBody>
          <a:bodyPr vert="horz" lIns="91303" tIns="45651" rIns="91303" bIns="45651" rtlCol="0"/>
          <a:lstStyle>
            <a:lvl1pPr algn="l">
              <a:defRPr sz="1200"/>
            </a:lvl1pPr>
          </a:lstStyle>
          <a:p>
            <a:endParaRPr lang="ru-RU" dirty="0"/>
          </a:p>
        </p:txBody>
      </p:sp>
      <p:sp>
        <p:nvSpPr>
          <p:cNvPr id="3" name="Дата 2"/>
          <p:cNvSpPr>
            <a:spLocks noGrp="1"/>
          </p:cNvSpPr>
          <p:nvPr>
            <p:ph type="dt" idx="1"/>
          </p:nvPr>
        </p:nvSpPr>
        <p:spPr>
          <a:xfrm>
            <a:off x="3850444" y="2"/>
            <a:ext cx="2945659" cy="498055"/>
          </a:xfrm>
          <a:prstGeom prst="rect">
            <a:avLst/>
          </a:prstGeom>
        </p:spPr>
        <p:txBody>
          <a:bodyPr vert="horz" lIns="91303" tIns="45651" rIns="91303" bIns="45651" rtlCol="0"/>
          <a:lstStyle>
            <a:lvl1pPr algn="r">
              <a:defRPr sz="1200"/>
            </a:lvl1pPr>
          </a:lstStyle>
          <a:p>
            <a:fld id="{7C26ED47-C479-9645-8FB6-2E7F4DD2862E}" type="datetimeFigureOut">
              <a:rPr lang="ru-RU" smtClean="0"/>
              <a:t>17.02.2023</a:t>
            </a:fld>
            <a:endParaRPr lang="ru-RU" dirty="0"/>
          </a:p>
        </p:txBody>
      </p:sp>
      <p:sp>
        <p:nvSpPr>
          <p:cNvPr id="4" name="Образ слайда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1303" tIns="45651" rIns="91303" bIns="45651" rtlCol="0" anchor="ctr"/>
          <a:lstStyle/>
          <a:p>
            <a:endParaRPr lang="ru-RU" dirty="0"/>
          </a:p>
        </p:txBody>
      </p:sp>
      <p:sp>
        <p:nvSpPr>
          <p:cNvPr id="5" name="Заметки 4"/>
          <p:cNvSpPr>
            <a:spLocks noGrp="1"/>
          </p:cNvSpPr>
          <p:nvPr>
            <p:ph type="body" sz="quarter" idx="3"/>
          </p:nvPr>
        </p:nvSpPr>
        <p:spPr>
          <a:xfrm>
            <a:off x="679768" y="4777196"/>
            <a:ext cx="5438140" cy="3908613"/>
          </a:xfrm>
          <a:prstGeom prst="rect">
            <a:avLst/>
          </a:prstGeom>
        </p:spPr>
        <p:txBody>
          <a:bodyPr vert="horz" lIns="91303" tIns="45651" rIns="91303" bIns="45651"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3" y="9428585"/>
            <a:ext cx="2945659" cy="498054"/>
          </a:xfrm>
          <a:prstGeom prst="rect">
            <a:avLst/>
          </a:prstGeom>
        </p:spPr>
        <p:txBody>
          <a:bodyPr vert="horz" lIns="91303" tIns="45651" rIns="91303" bIns="45651" rtlCol="0" anchor="b"/>
          <a:lstStyle>
            <a:lvl1pPr algn="l">
              <a:defRPr sz="1200"/>
            </a:lvl1pPr>
          </a:lstStyle>
          <a:p>
            <a:endParaRPr lang="ru-RU" dirty="0"/>
          </a:p>
        </p:txBody>
      </p:sp>
      <p:sp>
        <p:nvSpPr>
          <p:cNvPr id="7" name="Номер слайда 6"/>
          <p:cNvSpPr>
            <a:spLocks noGrp="1"/>
          </p:cNvSpPr>
          <p:nvPr>
            <p:ph type="sldNum" sz="quarter" idx="5"/>
          </p:nvPr>
        </p:nvSpPr>
        <p:spPr>
          <a:xfrm>
            <a:off x="3850444" y="9428585"/>
            <a:ext cx="2945659" cy="498054"/>
          </a:xfrm>
          <a:prstGeom prst="rect">
            <a:avLst/>
          </a:prstGeom>
        </p:spPr>
        <p:txBody>
          <a:bodyPr vert="horz" lIns="91303" tIns="45651" rIns="91303" bIns="45651" rtlCol="0" anchor="b"/>
          <a:lstStyle>
            <a:lvl1pPr algn="r">
              <a:defRPr sz="1200"/>
            </a:lvl1pPr>
          </a:lstStyle>
          <a:p>
            <a:fld id="{6C8EC475-6065-984E-8A7B-A4F90A032B81}" type="slidenum">
              <a:rPr lang="ru-RU" smtClean="0"/>
              <a:t>‹#›</a:t>
            </a:fld>
            <a:endParaRPr lang="ru-RU" dirty="0"/>
          </a:p>
        </p:txBody>
      </p:sp>
    </p:spTree>
    <p:extLst>
      <p:ext uri="{BB962C8B-B14F-4D97-AF65-F5344CB8AC3E}">
        <p14:creationId xmlns:p14="http://schemas.microsoft.com/office/powerpoint/2010/main" val="275202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2.emf"/><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pic>
        <p:nvPicPr>
          <p:cNvPr id="19" name="Рисунок 18" descr="Изображение выглядит как сидит, дисплей, компьютер, стол&#10;&#10;Автоматически созданное описание">
            <a:extLst>
              <a:ext uri="{FF2B5EF4-FFF2-40B4-BE49-F238E27FC236}">
                <a16:creationId xmlns="" xmlns:a16="http://schemas.microsoft.com/office/drawing/2014/main" id="{5DDD05CB-2E66-FE41-B90C-3BED6168EC2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 t="6771" r="65" b="10382"/>
          <a:stretch/>
        </p:blipFill>
        <p:spPr>
          <a:xfrm>
            <a:off x="0" y="-1"/>
            <a:ext cx="12191999" cy="6863589"/>
          </a:xfrm>
          <a:prstGeom prst="rect">
            <a:avLst/>
          </a:prstGeom>
        </p:spPr>
      </p:pic>
      <p:pic>
        <p:nvPicPr>
          <p:cNvPr id="22" name="Рисунок 21">
            <a:extLst>
              <a:ext uri="{FF2B5EF4-FFF2-40B4-BE49-F238E27FC236}">
                <a16:creationId xmlns="" xmlns:a16="http://schemas.microsoft.com/office/drawing/2014/main" id="{E226F7B9-62D5-2742-9B27-DE7A734B57D3}"/>
              </a:ext>
            </a:extLst>
          </p:cNvPr>
          <p:cNvPicPr>
            <a:picLocks noChangeAspect="1"/>
          </p:cNvPicPr>
          <p:nvPr userDrawn="1"/>
        </p:nvPicPr>
        <p:blipFill>
          <a:blip r:embed="rId3"/>
          <a:stretch>
            <a:fillRect/>
          </a:stretch>
        </p:blipFill>
        <p:spPr>
          <a:xfrm>
            <a:off x="3468927" y="1295163"/>
            <a:ext cx="838739" cy="983706"/>
          </a:xfrm>
          <a:prstGeom prst="rect">
            <a:avLst/>
          </a:prstGeom>
        </p:spPr>
      </p:pic>
      <p:sp>
        <p:nvSpPr>
          <p:cNvPr id="25" name="TextBox 24">
            <a:extLst>
              <a:ext uri="{FF2B5EF4-FFF2-40B4-BE49-F238E27FC236}">
                <a16:creationId xmlns="" xmlns:a16="http://schemas.microsoft.com/office/drawing/2014/main" id="{E97C47BF-43EF-F942-8B55-90BCB0808BB2}"/>
              </a:ext>
            </a:extLst>
          </p:cNvPr>
          <p:cNvSpPr txBox="1"/>
          <p:nvPr userDrawn="1"/>
        </p:nvSpPr>
        <p:spPr>
          <a:xfrm>
            <a:off x="1807068" y="2404122"/>
            <a:ext cx="4381965" cy="400110"/>
          </a:xfrm>
          <a:prstGeom prst="rect">
            <a:avLst/>
          </a:prstGeom>
          <a:noFill/>
        </p:spPr>
        <p:txBody>
          <a:bodyPr wrap="square" rtlCol="0">
            <a:spAutoFit/>
          </a:bodyPr>
          <a:lstStyle/>
          <a:p>
            <a:pPr algn="ctr"/>
            <a:r>
              <a:rPr lang="ru-RU" sz="1000" dirty="0">
                <a:solidFill>
                  <a:schemeClr val="bg1"/>
                </a:solidFill>
                <a:latin typeface="Arial" panose="020B0604020202020204" pitchFamily="34" charset="0"/>
                <a:cs typeface="Arial" panose="020B0604020202020204" pitchFamily="34" charset="0"/>
              </a:rPr>
              <a:t>ФЕДЕРАЛЬНАЯ СЛУЖБА</a:t>
            </a:r>
          </a:p>
          <a:p>
            <a:pPr algn="ctr"/>
            <a:r>
              <a:rPr lang="ru-RU" sz="1000" dirty="0">
                <a:solidFill>
                  <a:schemeClr val="bg1"/>
                </a:solidFill>
                <a:latin typeface="Arial" panose="020B0604020202020204" pitchFamily="34" charset="0"/>
                <a:cs typeface="Arial" panose="020B0604020202020204" pitchFamily="34" charset="0"/>
              </a:rPr>
              <a:t>ГОСУДАРСТВЕННОЙ СТАТИСТИКИ</a:t>
            </a:r>
          </a:p>
        </p:txBody>
      </p:sp>
      <p:sp>
        <p:nvSpPr>
          <p:cNvPr id="3" name="Текст 2">
            <a:extLst>
              <a:ext uri="{FF2B5EF4-FFF2-40B4-BE49-F238E27FC236}">
                <a16:creationId xmlns="" xmlns:a16="http://schemas.microsoft.com/office/drawing/2014/main" id="{C1AF1070-B945-8D4C-899C-993073D72606}"/>
              </a:ext>
            </a:extLst>
          </p:cNvPr>
          <p:cNvSpPr>
            <a:spLocks noGrp="1"/>
          </p:cNvSpPr>
          <p:nvPr>
            <p:ph type="body" sz="quarter" idx="10"/>
          </p:nvPr>
        </p:nvSpPr>
        <p:spPr>
          <a:xfrm>
            <a:off x="4651486" y="3845860"/>
            <a:ext cx="4860814" cy="840230"/>
          </a:xfrm>
          <a:prstGeom prst="rect">
            <a:avLst/>
          </a:prstGeom>
          <a:noFill/>
        </p:spPr>
        <p:txBody>
          <a:bodyPr wrap="square" rtlCol="0">
            <a:spAutoFit/>
          </a:bodyPr>
          <a:lstStyle>
            <a:lvl1pPr marL="0" indent="0">
              <a:buNone/>
              <a:defRPr lang="ru-RU" sz="5400" b="1" dirty="0" smtClean="0">
                <a:solidFill>
                  <a:schemeClr val="bg1"/>
                </a:solidFill>
                <a:latin typeface="Arial" panose="020B0604020202020204" pitchFamily="34" charset="0"/>
                <a:cs typeface="Arial" panose="020B0604020202020204" pitchFamily="34" charset="0"/>
              </a:defRPr>
            </a:lvl1pPr>
            <a:lvl2pPr>
              <a:defRPr lang="ru-RU" sz="1800" dirty="0" smtClean="0"/>
            </a:lvl2pPr>
            <a:lvl3pPr>
              <a:defRPr lang="ru-RU" sz="1800" dirty="0" smtClean="0"/>
            </a:lvl3pPr>
            <a:lvl4pPr>
              <a:defRPr lang="ru-RU" dirty="0" smtClean="0"/>
            </a:lvl4pPr>
            <a:lvl5pPr>
              <a:defRPr lang="ru-RU" dirty="0"/>
            </a:lvl5pPr>
          </a:lstStyle>
          <a:p>
            <a:pPr marL="0" lvl="0"/>
            <a:r>
              <a:rPr lang="ru-RU" dirty="0"/>
              <a:t>Образец</a:t>
            </a:r>
          </a:p>
        </p:txBody>
      </p:sp>
      <p:sp>
        <p:nvSpPr>
          <p:cNvPr id="15" name="Текст 14">
            <a:extLst>
              <a:ext uri="{FF2B5EF4-FFF2-40B4-BE49-F238E27FC236}">
                <a16:creationId xmlns="" xmlns:a16="http://schemas.microsoft.com/office/drawing/2014/main" id="{DD92C87E-2341-274B-BF52-A5D44F5B38BB}"/>
              </a:ext>
            </a:extLst>
          </p:cNvPr>
          <p:cNvSpPr>
            <a:spLocks noGrp="1"/>
          </p:cNvSpPr>
          <p:nvPr>
            <p:ph type="body" sz="quarter" idx="11"/>
          </p:nvPr>
        </p:nvSpPr>
        <p:spPr>
          <a:xfrm>
            <a:off x="5788025" y="5527407"/>
            <a:ext cx="5565775" cy="400622"/>
          </a:xfrm>
          <a:prstGeom prst="rect">
            <a:avLst/>
          </a:prstGeom>
        </p:spPr>
        <p:txBody>
          <a:bodyPr vert="horz" wrap="square" lIns="0" tIns="12700" rIns="0" bIns="0" rtlCol="0">
            <a:spAutoFit/>
          </a:bodyPr>
          <a:lstStyle>
            <a:lvl1pPr marL="0" indent="0">
              <a:buNone/>
              <a:defRPr lang="ru-RU" smtClean="0">
                <a:solidFill>
                  <a:srgbClr val="C00000"/>
                </a:solidFill>
                <a:latin typeface="Arial"/>
                <a:cs typeface="Arial"/>
              </a:defRPr>
            </a:lvl1pPr>
            <a:lvl2pPr>
              <a:defRPr lang="ru-RU" sz="1800" smtClean="0"/>
            </a:lvl2pPr>
            <a:lvl3pPr>
              <a:defRPr lang="ru-RU" sz="1800" smtClean="0"/>
            </a:lvl3pPr>
            <a:lvl4pPr>
              <a:defRPr lang="ru-RU" smtClean="0"/>
            </a:lvl4pPr>
            <a:lvl5pPr>
              <a:defRPr lang="ru-RU"/>
            </a:lvl5pPr>
          </a:lstStyle>
          <a:p>
            <a:pPr marL="12700" lvl="0">
              <a:spcBef>
                <a:spcPts val="100"/>
              </a:spcBef>
            </a:pPr>
            <a:r>
              <a:rPr lang="ru-RU" dirty="0"/>
              <a:t>Образец текста</a:t>
            </a:r>
          </a:p>
        </p:txBody>
      </p:sp>
      <p:grpSp>
        <p:nvGrpSpPr>
          <p:cNvPr id="34" name="Группа 33">
            <a:extLst>
              <a:ext uri="{FF2B5EF4-FFF2-40B4-BE49-F238E27FC236}">
                <a16:creationId xmlns="" xmlns:a16="http://schemas.microsoft.com/office/drawing/2014/main" id="{C0E2B938-342D-8049-8714-0DBDEFB7B8E6}"/>
              </a:ext>
            </a:extLst>
          </p:cNvPr>
          <p:cNvGrpSpPr/>
          <p:nvPr userDrawn="1"/>
        </p:nvGrpSpPr>
        <p:grpSpPr>
          <a:xfrm>
            <a:off x="11456590" y="4641508"/>
            <a:ext cx="494109" cy="499100"/>
            <a:chOff x="9699205" y="5186438"/>
            <a:chExt cx="440055" cy="444500"/>
          </a:xfrm>
        </p:grpSpPr>
        <p:sp>
          <p:nvSpPr>
            <p:cNvPr id="35" name="object 16">
              <a:extLst>
                <a:ext uri="{FF2B5EF4-FFF2-40B4-BE49-F238E27FC236}">
                  <a16:creationId xmlns="" xmlns:a16="http://schemas.microsoft.com/office/drawing/2014/main" id="{C1AF891F-E358-354D-8AE1-626631524F42}"/>
                </a:ext>
              </a:extLst>
            </p:cNvPr>
            <p:cNvSpPr/>
            <p:nvPr/>
          </p:nvSpPr>
          <p:spPr>
            <a:xfrm>
              <a:off x="9699205" y="5186438"/>
              <a:ext cx="440055" cy="444500"/>
            </a:xfrm>
            <a:custGeom>
              <a:avLst/>
              <a:gdLst/>
              <a:ahLst/>
              <a:cxnLst/>
              <a:rect l="l" t="t" r="r" b="b"/>
              <a:pathLst>
                <a:path w="440054" h="444500">
                  <a:moveTo>
                    <a:pt x="0" y="0"/>
                  </a:moveTo>
                  <a:lnTo>
                    <a:pt x="439940" y="0"/>
                  </a:lnTo>
                  <a:lnTo>
                    <a:pt x="439940" y="444118"/>
                  </a:lnTo>
                  <a:lnTo>
                    <a:pt x="0" y="444118"/>
                  </a:lnTo>
                  <a:lnTo>
                    <a:pt x="0" y="0"/>
                  </a:lnTo>
                  <a:close/>
                </a:path>
              </a:pathLst>
            </a:custGeom>
            <a:solidFill>
              <a:srgbClr val="FFC32E"/>
            </a:solidFill>
          </p:spPr>
          <p:txBody>
            <a:bodyPr wrap="square" lIns="0" tIns="0" rIns="0" bIns="0" rtlCol="0"/>
            <a:lstStyle/>
            <a:p>
              <a:endParaRPr/>
            </a:p>
          </p:txBody>
        </p:sp>
        <p:sp>
          <p:nvSpPr>
            <p:cNvPr id="36" name="object 17">
              <a:extLst>
                <a:ext uri="{FF2B5EF4-FFF2-40B4-BE49-F238E27FC236}">
                  <a16:creationId xmlns="" xmlns:a16="http://schemas.microsoft.com/office/drawing/2014/main" id="{3EAFB859-847C-C54D-A042-FD8F8AE9C64B}"/>
                </a:ext>
              </a:extLst>
            </p:cNvPr>
            <p:cNvSpPr/>
            <p:nvPr/>
          </p:nvSpPr>
          <p:spPr>
            <a:xfrm>
              <a:off x="9859266" y="5292379"/>
              <a:ext cx="136778" cy="256938"/>
            </a:xfrm>
            <a:prstGeom prst="rect">
              <a:avLst/>
            </a:prstGeom>
            <a:blipFill>
              <a:blip r:embed="rId4" cstate="print"/>
              <a:stretch>
                <a:fillRect/>
              </a:stretch>
            </a:blipFill>
          </p:spPr>
          <p:txBody>
            <a:bodyPr wrap="square" lIns="0" tIns="0" rIns="0" bIns="0" rtlCol="0"/>
            <a:lstStyle/>
            <a:p>
              <a:endParaRPr/>
            </a:p>
          </p:txBody>
        </p:sp>
      </p:grpSp>
    </p:spTree>
    <p:extLst>
      <p:ext uri="{BB962C8B-B14F-4D97-AF65-F5344CB8AC3E}">
        <p14:creationId xmlns:p14="http://schemas.microsoft.com/office/powerpoint/2010/main" val="1975738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Текст в три колонки">
    <p:spTree>
      <p:nvGrpSpPr>
        <p:cNvPr id="1" name=""/>
        <p:cNvGrpSpPr/>
        <p:nvPr/>
      </p:nvGrpSpPr>
      <p:grpSpPr>
        <a:xfrm>
          <a:off x="0" y="0"/>
          <a:ext cx="0" cy="0"/>
          <a:chOff x="0" y="0"/>
          <a:chExt cx="0" cy="0"/>
        </a:xfrm>
      </p:grpSpPr>
      <p:sp>
        <p:nvSpPr>
          <p:cNvPr id="8" name="object 8">
            <a:extLst>
              <a:ext uri="{FF2B5EF4-FFF2-40B4-BE49-F238E27FC236}">
                <a16:creationId xmlns="" xmlns:a16="http://schemas.microsoft.com/office/drawing/2014/main" id="{8E62C042-4EA4-314F-8837-7915700A0693}"/>
              </a:ext>
            </a:extLst>
          </p:cNvPr>
          <p:cNvSpPr txBox="1"/>
          <p:nvPr/>
        </p:nvSpPr>
        <p:spPr>
          <a:xfrm>
            <a:off x="358565" y="118434"/>
            <a:ext cx="1048822" cy="292151"/>
          </a:xfrm>
          <a:prstGeom prst="rect">
            <a:avLst/>
          </a:prstGeom>
        </p:spPr>
        <p:txBody>
          <a:bodyPr vert="horz" wrap="square" lIns="0" tIns="12700" rIns="0" bIns="0" rtlCol="0">
            <a:spAutoFit/>
          </a:bodyPr>
          <a:lstStyle/>
          <a:p>
            <a:pPr marL="12700">
              <a:lnSpc>
                <a:spcPct val="100000"/>
              </a:lnSpc>
              <a:spcBef>
                <a:spcPts val="100"/>
              </a:spcBef>
            </a:pPr>
            <a:r>
              <a:rPr sz="1500" b="1" spc="-45" dirty="0">
                <a:solidFill>
                  <a:srgbClr val="334286"/>
                </a:solidFill>
                <a:latin typeface="Arial"/>
                <a:cs typeface="Arial"/>
              </a:rPr>
              <a:t>РОССТАТ</a:t>
            </a:r>
            <a:endParaRPr sz="1500" dirty="0">
              <a:latin typeface="Arial"/>
              <a:cs typeface="Arial"/>
            </a:endParaRPr>
          </a:p>
        </p:txBody>
      </p:sp>
      <p:sp>
        <p:nvSpPr>
          <p:cNvPr id="12" name="object 13">
            <a:extLst>
              <a:ext uri="{FF2B5EF4-FFF2-40B4-BE49-F238E27FC236}">
                <a16:creationId xmlns="" xmlns:a16="http://schemas.microsoft.com/office/drawing/2014/main" id="{978D5EB5-026B-2249-A8D4-5B5D2223AD6E}"/>
              </a:ext>
            </a:extLst>
          </p:cNvPr>
          <p:cNvSpPr/>
          <p:nvPr/>
        </p:nvSpPr>
        <p:spPr>
          <a:xfrm>
            <a:off x="373245" y="-1"/>
            <a:ext cx="11480069" cy="90567"/>
          </a:xfrm>
          <a:custGeom>
            <a:avLst/>
            <a:gdLst/>
            <a:ahLst/>
            <a:cxnLst/>
            <a:rect l="l" t="t" r="r" b="b"/>
            <a:pathLst>
              <a:path w="9980930" h="78740">
                <a:moveTo>
                  <a:pt x="0" y="78232"/>
                </a:moveTo>
                <a:lnTo>
                  <a:pt x="9980358" y="78232"/>
                </a:lnTo>
                <a:lnTo>
                  <a:pt x="9980358" y="0"/>
                </a:lnTo>
                <a:lnTo>
                  <a:pt x="0" y="0"/>
                </a:lnTo>
                <a:lnTo>
                  <a:pt x="0" y="78232"/>
                </a:lnTo>
                <a:close/>
              </a:path>
            </a:pathLst>
          </a:custGeom>
          <a:solidFill>
            <a:srgbClr val="334286"/>
          </a:solidFill>
        </p:spPr>
        <p:txBody>
          <a:bodyPr wrap="square" lIns="0" tIns="0" rIns="0" bIns="0" rtlCol="0"/>
          <a:lstStyle/>
          <a:p>
            <a:endParaRPr/>
          </a:p>
        </p:txBody>
      </p:sp>
      <p:sp>
        <p:nvSpPr>
          <p:cNvPr id="14" name="Номер слайда 5">
            <a:extLst>
              <a:ext uri="{FF2B5EF4-FFF2-40B4-BE49-F238E27FC236}">
                <a16:creationId xmlns="" xmlns:a16="http://schemas.microsoft.com/office/drawing/2014/main" id="{589F21BF-0ECE-1B45-A099-F5B6E92C16A7}"/>
              </a:ext>
            </a:extLst>
          </p:cNvPr>
          <p:cNvSpPr>
            <a:spLocks noGrp="1"/>
          </p:cNvSpPr>
          <p:nvPr userDrawn="1">
            <p:ph type="sldNum" sz="quarter" idx="4"/>
          </p:nvPr>
        </p:nvSpPr>
        <p:spPr>
          <a:xfrm>
            <a:off x="9310907" y="6355682"/>
            <a:ext cx="2743200" cy="365125"/>
          </a:xfrm>
          <a:prstGeom prst="rect">
            <a:avLst/>
          </a:prstGeom>
        </p:spPr>
        <p:txBody>
          <a:bodyPr vert="horz" lIns="91440" tIns="45720" rIns="91440" bIns="45720" rtlCol="0" anchor="ctr"/>
          <a:lstStyle>
            <a:lvl1pPr algn="r">
              <a:defRPr sz="1600">
                <a:solidFill>
                  <a:schemeClr val="tx1">
                    <a:lumMod val="50000"/>
                    <a:lumOff val="50000"/>
                  </a:schemeClr>
                </a:solidFill>
                <a:latin typeface="Arial" panose="020B0604020202020204" pitchFamily="34" charset="0"/>
                <a:cs typeface="Arial" panose="020B0604020202020204" pitchFamily="34" charset="0"/>
              </a:defRPr>
            </a:lvl1pPr>
          </a:lstStyle>
          <a:p>
            <a:fld id="{41B81EEA-DF2A-1C47-9781-44818CAE4220}" type="slidenum">
              <a:rPr lang="ru-RU" smtClean="0"/>
              <a:pPr/>
              <a:t>‹#›</a:t>
            </a:fld>
            <a:endParaRPr lang="ru-RU"/>
          </a:p>
        </p:txBody>
      </p:sp>
      <p:sp>
        <p:nvSpPr>
          <p:cNvPr id="15" name="object 7">
            <a:extLst>
              <a:ext uri="{FF2B5EF4-FFF2-40B4-BE49-F238E27FC236}">
                <a16:creationId xmlns="" xmlns:a16="http://schemas.microsoft.com/office/drawing/2014/main" id="{6BCF7F52-C500-194A-8FDB-1C45B1890E62}"/>
              </a:ext>
            </a:extLst>
          </p:cNvPr>
          <p:cNvSpPr/>
          <p:nvPr userDrawn="1"/>
        </p:nvSpPr>
        <p:spPr>
          <a:xfrm>
            <a:off x="0" y="649854"/>
            <a:ext cx="219919" cy="739108"/>
          </a:xfrm>
          <a:custGeom>
            <a:avLst/>
            <a:gdLst/>
            <a:ahLst/>
            <a:cxnLst/>
            <a:rect l="l" t="t" r="r" b="b"/>
            <a:pathLst>
              <a:path w="203835" h="565785">
                <a:moveTo>
                  <a:pt x="0" y="565226"/>
                </a:moveTo>
                <a:lnTo>
                  <a:pt x="203530" y="565226"/>
                </a:lnTo>
                <a:lnTo>
                  <a:pt x="203530" y="0"/>
                </a:lnTo>
                <a:lnTo>
                  <a:pt x="0" y="0"/>
                </a:lnTo>
                <a:lnTo>
                  <a:pt x="0" y="565226"/>
                </a:lnTo>
                <a:close/>
              </a:path>
            </a:pathLst>
          </a:custGeom>
          <a:solidFill>
            <a:srgbClr val="E1002B"/>
          </a:solidFill>
        </p:spPr>
        <p:txBody>
          <a:bodyPr wrap="square" lIns="0" tIns="0" rIns="0" bIns="0" rtlCol="0"/>
          <a:lstStyle/>
          <a:p>
            <a:endParaRPr/>
          </a:p>
        </p:txBody>
      </p:sp>
      <p:sp>
        <p:nvSpPr>
          <p:cNvPr id="18" name="Текст 17">
            <a:extLst>
              <a:ext uri="{FF2B5EF4-FFF2-40B4-BE49-F238E27FC236}">
                <a16:creationId xmlns="" xmlns:a16="http://schemas.microsoft.com/office/drawing/2014/main" id="{505DA8AD-1619-444D-90B9-AB4F90627F8F}"/>
              </a:ext>
            </a:extLst>
          </p:cNvPr>
          <p:cNvSpPr>
            <a:spLocks noGrp="1"/>
          </p:cNvSpPr>
          <p:nvPr userDrawn="1">
            <p:ph type="body" sz="quarter" idx="10" hasCustomPrompt="1"/>
          </p:nvPr>
        </p:nvSpPr>
        <p:spPr>
          <a:xfrm>
            <a:off x="292220" y="536137"/>
            <a:ext cx="2613235" cy="936897"/>
          </a:xfrm>
          <a:prstGeom prst="rect">
            <a:avLst/>
          </a:prstGeom>
        </p:spPr>
        <p:txBody>
          <a:bodyPr anchor="t"/>
          <a:lstStyle>
            <a:lvl1pPr marL="0" indent="0">
              <a:lnSpc>
                <a:spcPct val="100000"/>
              </a:lnSpc>
              <a:buNone/>
              <a:defRPr sz="2800">
                <a:solidFill>
                  <a:srgbClr val="334286"/>
                </a:solidFill>
                <a:latin typeface="Arial" panose="020B0604020202020204" pitchFamily="34" charset="0"/>
                <a:cs typeface="Arial" panose="020B0604020202020204" pitchFamily="34" charset="0"/>
              </a:defRPr>
            </a:lvl1pPr>
          </a:lstStyle>
          <a:p>
            <a:pPr lvl="0"/>
            <a:r>
              <a:rPr lang="ru-RU" dirty="0"/>
              <a:t>ОБРАЗЕЦ ТЕКСТА</a:t>
            </a:r>
          </a:p>
        </p:txBody>
      </p:sp>
      <p:sp>
        <p:nvSpPr>
          <p:cNvPr id="16" name="Текст 4">
            <a:extLst>
              <a:ext uri="{FF2B5EF4-FFF2-40B4-BE49-F238E27FC236}">
                <a16:creationId xmlns="" xmlns:a16="http://schemas.microsoft.com/office/drawing/2014/main" id="{EAF7FE5E-C8C1-E64E-A6DD-18826DFE6AED}"/>
              </a:ext>
            </a:extLst>
          </p:cNvPr>
          <p:cNvSpPr>
            <a:spLocks noGrp="1"/>
          </p:cNvSpPr>
          <p:nvPr userDrawn="1">
            <p:ph type="body" sz="quarter" idx="12"/>
          </p:nvPr>
        </p:nvSpPr>
        <p:spPr>
          <a:xfrm>
            <a:off x="1000124" y="1687112"/>
            <a:ext cx="3362326" cy="4668570"/>
          </a:xfrm>
          <a:prstGeom prst="rect">
            <a:avLst/>
          </a:prstGeom>
        </p:spPr>
        <p:txBody>
          <a:bodyPr/>
          <a:lstStyle>
            <a:lvl1pPr marL="12700" indent="0" algn="l" defTabSz="914400" rtl="0" eaLnBrk="1" latinLnBrk="0" hangingPunct="1">
              <a:buNone/>
              <a:defRPr lang="ru-RU" sz="1450" kern="1200" spc="-10" dirty="0">
                <a:solidFill>
                  <a:srgbClr val="4D4D4D"/>
                </a:solidFill>
                <a:latin typeface="Arial"/>
                <a:ea typeface="+mn-ea"/>
                <a:cs typeface="Arial"/>
              </a:defRPr>
            </a:lvl1pPr>
          </a:lstStyle>
          <a:p>
            <a:pPr lvl="0"/>
            <a:r>
              <a:rPr lang="ru-RU" dirty="0"/>
              <a:t>Образец текста</a:t>
            </a:r>
          </a:p>
        </p:txBody>
      </p:sp>
      <p:sp>
        <p:nvSpPr>
          <p:cNvPr id="20" name="Текст 4">
            <a:extLst>
              <a:ext uri="{FF2B5EF4-FFF2-40B4-BE49-F238E27FC236}">
                <a16:creationId xmlns="" xmlns:a16="http://schemas.microsoft.com/office/drawing/2014/main" id="{EAF7FE5E-C8C1-E64E-A6DD-18826DFE6AED}"/>
              </a:ext>
            </a:extLst>
          </p:cNvPr>
          <p:cNvSpPr>
            <a:spLocks noGrp="1"/>
          </p:cNvSpPr>
          <p:nvPr userDrawn="1">
            <p:ph type="body" sz="quarter" idx="13"/>
          </p:nvPr>
        </p:nvSpPr>
        <p:spPr>
          <a:xfrm>
            <a:off x="8335564" y="1687112"/>
            <a:ext cx="3362326" cy="4668570"/>
          </a:xfrm>
          <a:prstGeom prst="rect">
            <a:avLst/>
          </a:prstGeom>
        </p:spPr>
        <p:txBody>
          <a:bodyPr/>
          <a:lstStyle>
            <a:lvl1pPr marL="12700" indent="0" algn="l" defTabSz="914400" rtl="0" eaLnBrk="1" latinLnBrk="0" hangingPunct="1">
              <a:buNone/>
              <a:defRPr lang="ru-RU" sz="1450" kern="1200" spc="-10" dirty="0">
                <a:solidFill>
                  <a:srgbClr val="4D4D4D"/>
                </a:solidFill>
                <a:latin typeface="Arial"/>
                <a:ea typeface="+mn-ea"/>
                <a:cs typeface="Arial"/>
              </a:defRPr>
            </a:lvl1pPr>
          </a:lstStyle>
          <a:p>
            <a:pPr lvl="0"/>
            <a:r>
              <a:rPr lang="ru-RU" dirty="0"/>
              <a:t>Образец текста</a:t>
            </a:r>
          </a:p>
        </p:txBody>
      </p:sp>
      <p:sp>
        <p:nvSpPr>
          <p:cNvPr id="21" name="Текст 4">
            <a:extLst>
              <a:ext uri="{FF2B5EF4-FFF2-40B4-BE49-F238E27FC236}">
                <a16:creationId xmlns="" xmlns:a16="http://schemas.microsoft.com/office/drawing/2014/main" id="{EAF7FE5E-C8C1-E64E-A6DD-18826DFE6AED}"/>
              </a:ext>
            </a:extLst>
          </p:cNvPr>
          <p:cNvSpPr>
            <a:spLocks noGrp="1"/>
          </p:cNvSpPr>
          <p:nvPr userDrawn="1">
            <p:ph type="body" sz="quarter" idx="14"/>
          </p:nvPr>
        </p:nvSpPr>
        <p:spPr>
          <a:xfrm>
            <a:off x="4668439" y="1687112"/>
            <a:ext cx="3362326" cy="4668570"/>
          </a:xfrm>
          <a:prstGeom prst="rect">
            <a:avLst/>
          </a:prstGeom>
        </p:spPr>
        <p:txBody>
          <a:bodyPr/>
          <a:lstStyle>
            <a:lvl1pPr marL="12700" indent="0" algn="l" defTabSz="914400" rtl="0" eaLnBrk="1" latinLnBrk="0" hangingPunct="1">
              <a:buNone/>
              <a:defRPr lang="ru-RU" sz="1450" kern="1200" spc="-10" dirty="0">
                <a:solidFill>
                  <a:srgbClr val="4D4D4D"/>
                </a:solidFill>
                <a:latin typeface="Arial"/>
                <a:ea typeface="+mn-ea"/>
                <a:cs typeface="Arial"/>
              </a:defRPr>
            </a:lvl1pPr>
          </a:lstStyle>
          <a:p>
            <a:pPr lvl="0"/>
            <a:r>
              <a:rPr lang="ru-RU" dirty="0"/>
              <a:t>Образец текста</a:t>
            </a:r>
          </a:p>
        </p:txBody>
      </p:sp>
      <p:sp>
        <p:nvSpPr>
          <p:cNvPr id="13" name="Прямоугольник 12"/>
          <p:cNvSpPr/>
          <p:nvPr userDrawn="1"/>
        </p:nvSpPr>
        <p:spPr>
          <a:xfrm>
            <a:off x="0" y="1621784"/>
            <a:ext cx="219919" cy="4576940"/>
          </a:xfrm>
          <a:prstGeom prst="rect">
            <a:avLst/>
          </a:prstGeom>
          <a:solidFill>
            <a:srgbClr val="FFC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880708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Изображение в ноутбуке и текст">
    <p:spTree>
      <p:nvGrpSpPr>
        <p:cNvPr id="1" name=""/>
        <p:cNvGrpSpPr/>
        <p:nvPr/>
      </p:nvGrpSpPr>
      <p:grpSpPr>
        <a:xfrm>
          <a:off x="0" y="0"/>
          <a:ext cx="0" cy="0"/>
          <a:chOff x="0" y="0"/>
          <a:chExt cx="0" cy="0"/>
        </a:xfrm>
      </p:grpSpPr>
      <p:sp>
        <p:nvSpPr>
          <p:cNvPr id="24" name="object 2">
            <a:extLst>
              <a:ext uri="{FF2B5EF4-FFF2-40B4-BE49-F238E27FC236}">
                <a16:creationId xmlns="" xmlns:a16="http://schemas.microsoft.com/office/drawing/2014/main" id="{A32F654B-2BB9-1146-B60D-BED70D67F881}"/>
              </a:ext>
            </a:extLst>
          </p:cNvPr>
          <p:cNvSpPr/>
          <p:nvPr userDrawn="1"/>
        </p:nvSpPr>
        <p:spPr>
          <a:xfrm>
            <a:off x="0" y="1577061"/>
            <a:ext cx="8089900" cy="3878316"/>
          </a:xfrm>
          <a:prstGeom prst="rect">
            <a:avLst/>
          </a:prstGeom>
          <a:gradFill flip="none" rotWithShape="1">
            <a:gsLst>
              <a:gs pos="3000">
                <a:schemeClr val="tx2">
                  <a:lumMod val="75000"/>
                </a:schemeClr>
              </a:gs>
              <a:gs pos="100000">
                <a:srgbClr val="0070DF"/>
              </a:gs>
            </a:gsLst>
            <a:lin ang="2700000" scaled="1"/>
            <a:tileRect/>
          </a:gradFill>
        </p:spPr>
        <p:txBody>
          <a:bodyPr wrap="square" lIns="0" tIns="0" rIns="0" bIns="0" rtlCol="0"/>
          <a:lstStyle/>
          <a:p>
            <a:endParaRPr dirty="0"/>
          </a:p>
        </p:txBody>
      </p:sp>
      <p:pic>
        <p:nvPicPr>
          <p:cNvPr id="23" name="Рисунок 22">
            <a:extLst>
              <a:ext uri="{FF2B5EF4-FFF2-40B4-BE49-F238E27FC236}">
                <a16:creationId xmlns="" xmlns:a16="http://schemas.microsoft.com/office/drawing/2014/main" id="{5B740BA1-D2FE-8242-869F-79EFEB1D24A7}"/>
              </a:ext>
            </a:extLst>
          </p:cNvPr>
          <p:cNvPicPr>
            <a:picLocks noChangeAspect="1"/>
          </p:cNvPicPr>
          <p:nvPr userDrawn="1"/>
        </p:nvPicPr>
        <p:blipFill rotWithShape="1">
          <a:blip r:embed="rId2"/>
          <a:srcRect l="3252" t="5550" r="23733" b="2428"/>
          <a:stretch/>
        </p:blipFill>
        <p:spPr>
          <a:xfrm>
            <a:off x="5844746" y="843939"/>
            <a:ext cx="6347254" cy="4943819"/>
          </a:xfrm>
          <a:prstGeom prst="rect">
            <a:avLst/>
          </a:prstGeom>
        </p:spPr>
      </p:pic>
      <p:sp>
        <p:nvSpPr>
          <p:cNvPr id="4" name="Рисунок 3">
            <a:extLst>
              <a:ext uri="{FF2B5EF4-FFF2-40B4-BE49-F238E27FC236}">
                <a16:creationId xmlns="" xmlns:a16="http://schemas.microsoft.com/office/drawing/2014/main" id="{480833B5-F2B5-764F-89E3-8D464F7B36A1}"/>
              </a:ext>
            </a:extLst>
          </p:cNvPr>
          <p:cNvSpPr>
            <a:spLocks noGrp="1"/>
          </p:cNvSpPr>
          <p:nvPr>
            <p:ph type="pic" sz="quarter" idx="13"/>
          </p:nvPr>
        </p:nvSpPr>
        <p:spPr>
          <a:xfrm>
            <a:off x="6895475" y="1155502"/>
            <a:ext cx="5296525" cy="3976197"/>
          </a:xfrm>
          <a:prstGeom prst="rect">
            <a:avLst/>
          </a:prstGeom>
        </p:spPr>
        <p:txBody>
          <a:bodyPr/>
          <a:lstStyle>
            <a:lvl1pPr>
              <a:defRPr sz="1800">
                <a:solidFill>
                  <a:schemeClr val="tx1">
                    <a:lumMod val="65000"/>
                    <a:lumOff val="35000"/>
                  </a:schemeClr>
                </a:solidFill>
                <a:latin typeface="Arial" panose="020B0604020202020204" pitchFamily="34" charset="0"/>
                <a:cs typeface="Arial" panose="020B0604020202020204" pitchFamily="34" charset="0"/>
              </a:defRPr>
            </a:lvl1pPr>
          </a:lstStyle>
          <a:p>
            <a:endParaRPr lang="ru-RU" dirty="0"/>
          </a:p>
        </p:txBody>
      </p:sp>
      <p:sp>
        <p:nvSpPr>
          <p:cNvPr id="8" name="object 8">
            <a:extLst>
              <a:ext uri="{FF2B5EF4-FFF2-40B4-BE49-F238E27FC236}">
                <a16:creationId xmlns="" xmlns:a16="http://schemas.microsoft.com/office/drawing/2014/main" id="{8E62C042-4EA4-314F-8837-7915700A0693}"/>
              </a:ext>
            </a:extLst>
          </p:cNvPr>
          <p:cNvSpPr txBox="1"/>
          <p:nvPr/>
        </p:nvSpPr>
        <p:spPr>
          <a:xfrm>
            <a:off x="358565" y="118434"/>
            <a:ext cx="1048822" cy="292151"/>
          </a:xfrm>
          <a:prstGeom prst="rect">
            <a:avLst/>
          </a:prstGeom>
        </p:spPr>
        <p:txBody>
          <a:bodyPr vert="horz" wrap="square" lIns="0" tIns="12700" rIns="0" bIns="0" rtlCol="0">
            <a:spAutoFit/>
          </a:bodyPr>
          <a:lstStyle/>
          <a:p>
            <a:pPr marL="12700">
              <a:lnSpc>
                <a:spcPct val="100000"/>
              </a:lnSpc>
              <a:spcBef>
                <a:spcPts val="100"/>
              </a:spcBef>
            </a:pPr>
            <a:r>
              <a:rPr sz="1500" b="1" spc="-45" dirty="0">
                <a:solidFill>
                  <a:srgbClr val="334286"/>
                </a:solidFill>
                <a:latin typeface="Arial"/>
                <a:cs typeface="Arial"/>
              </a:rPr>
              <a:t>РОССТАТ</a:t>
            </a:r>
            <a:endParaRPr sz="1500" dirty="0">
              <a:latin typeface="Arial"/>
              <a:cs typeface="Arial"/>
            </a:endParaRPr>
          </a:p>
        </p:txBody>
      </p:sp>
      <p:sp>
        <p:nvSpPr>
          <p:cNvPr id="12" name="object 13">
            <a:extLst>
              <a:ext uri="{FF2B5EF4-FFF2-40B4-BE49-F238E27FC236}">
                <a16:creationId xmlns="" xmlns:a16="http://schemas.microsoft.com/office/drawing/2014/main" id="{978D5EB5-026B-2249-A8D4-5B5D2223AD6E}"/>
              </a:ext>
            </a:extLst>
          </p:cNvPr>
          <p:cNvSpPr/>
          <p:nvPr/>
        </p:nvSpPr>
        <p:spPr>
          <a:xfrm>
            <a:off x="373245" y="-1"/>
            <a:ext cx="11480069" cy="90567"/>
          </a:xfrm>
          <a:custGeom>
            <a:avLst/>
            <a:gdLst/>
            <a:ahLst/>
            <a:cxnLst/>
            <a:rect l="l" t="t" r="r" b="b"/>
            <a:pathLst>
              <a:path w="9980930" h="78740">
                <a:moveTo>
                  <a:pt x="0" y="78232"/>
                </a:moveTo>
                <a:lnTo>
                  <a:pt x="9980358" y="78232"/>
                </a:lnTo>
                <a:lnTo>
                  <a:pt x="9980358" y="0"/>
                </a:lnTo>
                <a:lnTo>
                  <a:pt x="0" y="0"/>
                </a:lnTo>
                <a:lnTo>
                  <a:pt x="0" y="78232"/>
                </a:lnTo>
                <a:close/>
              </a:path>
            </a:pathLst>
          </a:custGeom>
          <a:solidFill>
            <a:srgbClr val="334286"/>
          </a:solidFill>
        </p:spPr>
        <p:txBody>
          <a:bodyPr wrap="square" lIns="0" tIns="0" rIns="0" bIns="0" rtlCol="0"/>
          <a:lstStyle/>
          <a:p>
            <a:endParaRPr dirty="0"/>
          </a:p>
        </p:txBody>
      </p:sp>
      <p:sp>
        <p:nvSpPr>
          <p:cNvPr id="14" name="Номер слайда 5">
            <a:extLst>
              <a:ext uri="{FF2B5EF4-FFF2-40B4-BE49-F238E27FC236}">
                <a16:creationId xmlns="" xmlns:a16="http://schemas.microsoft.com/office/drawing/2014/main" id="{589F21BF-0ECE-1B45-A099-F5B6E92C16A7}"/>
              </a:ext>
            </a:extLst>
          </p:cNvPr>
          <p:cNvSpPr>
            <a:spLocks noGrp="1"/>
          </p:cNvSpPr>
          <p:nvPr userDrawn="1">
            <p:ph type="sldNum" sz="quarter" idx="4"/>
          </p:nvPr>
        </p:nvSpPr>
        <p:spPr>
          <a:xfrm>
            <a:off x="9310907" y="6355682"/>
            <a:ext cx="2743200" cy="365125"/>
          </a:xfrm>
          <a:prstGeom prst="rect">
            <a:avLst/>
          </a:prstGeom>
        </p:spPr>
        <p:txBody>
          <a:bodyPr vert="horz" lIns="91440" tIns="45720" rIns="91440" bIns="45720" rtlCol="0" anchor="ctr"/>
          <a:lstStyle>
            <a:lvl1pPr algn="r">
              <a:defRPr sz="1600">
                <a:solidFill>
                  <a:schemeClr val="tx1">
                    <a:lumMod val="50000"/>
                    <a:lumOff val="50000"/>
                  </a:schemeClr>
                </a:solidFill>
                <a:latin typeface="Arial" panose="020B0604020202020204" pitchFamily="34" charset="0"/>
                <a:cs typeface="Arial" panose="020B0604020202020204" pitchFamily="34" charset="0"/>
              </a:defRPr>
            </a:lvl1pPr>
          </a:lstStyle>
          <a:p>
            <a:fld id="{41B81EEA-DF2A-1C47-9781-44818CAE4220}" type="slidenum">
              <a:rPr lang="ru-RU" smtClean="0"/>
              <a:pPr/>
              <a:t>‹#›</a:t>
            </a:fld>
            <a:endParaRPr lang="ru-RU" dirty="0"/>
          </a:p>
        </p:txBody>
      </p:sp>
      <p:sp>
        <p:nvSpPr>
          <p:cNvPr id="5" name="Текст 4">
            <a:extLst>
              <a:ext uri="{FF2B5EF4-FFF2-40B4-BE49-F238E27FC236}">
                <a16:creationId xmlns="" xmlns:a16="http://schemas.microsoft.com/office/drawing/2014/main" id="{EAF7FE5E-C8C1-E64E-A6DD-18826DFE6AED}"/>
              </a:ext>
            </a:extLst>
          </p:cNvPr>
          <p:cNvSpPr>
            <a:spLocks noGrp="1"/>
          </p:cNvSpPr>
          <p:nvPr userDrawn="1">
            <p:ph type="body" sz="quarter" idx="12"/>
          </p:nvPr>
        </p:nvSpPr>
        <p:spPr>
          <a:xfrm>
            <a:off x="358566" y="1684750"/>
            <a:ext cx="5862352" cy="3188043"/>
          </a:xfrm>
          <a:prstGeom prst="rect">
            <a:avLst/>
          </a:prstGeom>
        </p:spPr>
        <p:txBody>
          <a:bodyPr/>
          <a:lstStyle>
            <a:lvl1pPr marL="0" indent="0">
              <a:buNone/>
              <a:defRPr sz="1600">
                <a:solidFill>
                  <a:schemeClr val="bg1"/>
                </a:solidFill>
                <a:latin typeface="Arial" panose="020B0604020202020204" pitchFamily="34" charset="0"/>
                <a:cs typeface="Arial" panose="020B0604020202020204" pitchFamily="34" charset="0"/>
              </a:defRPr>
            </a:lvl1pPr>
          </a:lstStyle>
          <a:p>
            <a:pPr lvl="0"/>
            <a:r>
              <a:rPr lang="ru-RU" dirty="0"/>
              <a:t>Образец текста</a:t>
            </a:r>
          </a:p>
        </p:txBody>
      </p:sp>
      <p:sp>
        <p:nvSpPr>
          <p:cNvPr id="35" name="object 7">
            <a:extLst>
              <a:ext uri="{FF2B5EF4-FFF2-40B4-BE49-F238E27FC236}">
                <a16:creationId xmlns="" xmlns:a16="http://schemas.microsoft.com/office/drawing/2014/main" id="{515B5E40-509C-674A-A0CE-A82644D303E5}"/>
              </a:ext>
            </a:extLst>
          </p:cNvPr>
          <p:cNvSpPr/>
          <p:nvPr userDrawn="1"/>
        </p:nvSpPr>
        <p:spPr>
          <a:xfrm>
            <a:off x="0" y="649854"/>
            <a:ext cx="219919" cy="739108"/>
          </a:xfrm>
          <a:custGeom>
            <a:avLst/>
            <a:gdLst/>
            <a:ahLst/>
            <a:cxnLst/>
            <a:rect l="l" t="t" r="r" b="b"/>
            <a:pathLst>
              <a:path w="203835" h="565785">
                <a:moveTo>
                  <a:pt x="0" y="565226"/>
                </a:moveTo>
                <a:lnTo>
                  <a:pt x="203530" y="565226"/>
                </a:lnTo>
                <a:lnTo>
                  <a:pt x="203530" y="0"/>
                </a:lnTo>
                <a:lnTo>
                  <a:pt x="0" y="0"/>
                </a:lnTo>
                <a:lnTo>
                  <a:pt x="0" y="565226"/>
                </a:lnTo>
                <a:close/>
              </a:path>
            </a:pathLst>
          </a:custGeom>
          <a:solidFill>
            <a:srgbClr val="E1002B"/>
          </a:solidFill>
        </p:spPr>
        <p:txBody>
          <a:bodyPr wrap="square" lIns="0" tIns="0" rIns="0" bIns="0" rtlCol="0"/>
          <a:lstStyle/>
          <a:p>
            <a:endParaRPr dirty="0"/>
          </a:p>
        </p:txBody>
      </p:sp>
      <p:sp>
        <p:nvSpPr>
          <p:cNvPr id="36" name="Текст 17">
            <a:extLst>
              <a:ext uri="{FF2B5EF4-FFF2-40B4-BE49-F238E27FC236}">
                <a16:creationId xmlns="" xmlns:a16="http://schemas.microsoft.com/office/drawing/2014/main" id="{0C35332F-46F8-0546-995C-37C104CAD137}"/>
              </a:ext>
            </a:extLst>
          </p:cNvPr>
          <p:cNvSpPr>
            <a:spLocks noGrp="1"/>
          </p:cNvSpPr>
          <p:nvPr userDrawn="1">
            <p:ph type="body" sz="quarter" idx="10" hasCustomPrompt="1"/>
          </p:nvPr>
        </p:nvSpPr>
        <p:spPr>
          <a:xfrm>
            <a:off x="292220" y="536137"/>
            <a:ext cx="2613235" cy="936897"/>
          </a:xfrm>
          <a:prstGeom prst="rect">
            <a:avLst/>
          </a:prstGeom>
        </p:spPr>
        <p:txBody>
          <a:bodyPr anchor="t"/>
          <a:lstStyle>
            <a:lvl1pPr marL="0" indent="0">
              <a:lnSpc>
                <a:spcPct val="100000"/>
              </a:lnSpc>
              <a:buNone/>
              <a:defRPr sz="2800">
                <a:solidFill>
                  <a:srgbClr val="334286"/>
                </a:solidFill>
                <a:latin typeface="Arial" panose="020B0604020202020204" pitchFamily="34" charset="0"/>
                <a:cs typeface="Arial" panose="020B0604020202020204" pitchFamily="34" charset="0"/>
              </a:defRPr>
            </a:lvl1pPr>
          </a:lstStyle>
          <a:p>
            <a:pPr lvl="0"/>
            <a:r>
              <a:rPr lang="ru-RU" dirty="0"/>
              <a:t>ОБРАЗЕЦ ТЕКСТА</a:t>
            </a:r>
          </a:p>
        </p:txBody>
      </p:sp>
    </p:spTree>
    <p:extLst>
      <p:ext uri="{BB962C8B-B14F-4D97-AF65-F5344CB8AC3E}">
        <p14:creationId xmlns:p14="http://schemas.microsoft.com/office/powerpoint/2010/main" val="38322744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Изображение и текст">
    <p:spTree>
      <p:nvGrpSpPr>
        <p:cNvPr id="1" name=""/>
        <p:cNvGrpSpPr/>
        <p:nvPr/>
      </p:nvGrpSpPr>
      <p:grpSpPr>
        <a:xfrm>
          <a:off x="0" y="0"/>
          <a:ext cx="0" cy="0"/>
          <a:chOff x="0" y="0"/>
          <a:chExt cx="0" cy="0"/>
        </a:xfrm>
      </p:grpSpPr>
      <p:sp>
        <p:nvSpPr>
          <p:cNvPr id="3" name="Рисунок 2">
            <a:extLst>
              <a:ext uri="{FF2B5EF4-FFF2-40B4-BE49-F238E27FC236}">
                <a16:creationId xmlns="" xmlns:a16="http://schemas.microsoft.com/office/drawing/2014/main" id="{51C1F4E9-1C6C-1B44-8008-50554A2853D5}"/>
              </a:ext>
            </a:extLst>
          </p:cNvPr>
          <p:cNvSpPr>
            <a:spLocks noGrp="1"/>
          </p:cNvSpPr>
          <p:nvPr>
            <p:ph type="pic" sz="quarter" idx="11"/>
          </p:nvPr>
        </p:nvSpPr>
        <p:spPr>
          <a:xfrm>
            <a:off x="0" y="803189"/>
            <a:ext cx="5931243" cy="5189624"/>
          </a:xfrm>
          <a:prstGeom prst="rect">
            <a:avLst/>
          </a:prstGeom>
        </p:spPr>
        <p:txBody>
          <a:bodyPr/>
          <a:lstStyle>
            <a:lvl1pPr>
              <a:defRPr sz="1400">
                <a:solidFill>
                  <a:schemeClr val="tx1">
                    <a:lumMod val="65000"/>
                    <a:lumOff val="35000"/>
                  </a:schemeClr>
                </a:solidFill>
                <a:latin typeface="Arial" panose="020B0604020202020204" pitchFamily="34" charset="0"/>
                <a:cs typeface="Arial" panose="020B0604020202020204" pitchFamily="34" charset="0"/>
              </a:defRPr>
            </a:lvl1pPr>
          </a:lstStyle>
          <a:p>
            <a:endParaRPr lang="ru-RU" dirty="0"/>
          </a:p>
        </p:txBody>
      </p:sp>
      <p:sp>
        <p:nvSpPr>
          <p:cNvPr id="8" name="object 8">
            <a:extLst>
              <a:ext uri="{FF2B5EF4-FFF2-40B4-BE49-F238E27FC236}">
                <a16:creationId xmlns="" xmlns:a16="http://schemas.microsoft.com/office/drawing/2014/main" id="{8E62C042-4EA4-314F-8837-7915700A0693}"/>
              </a:ext>
            </a:extLst>
          </p:cNvPr>
          <p:cNvSpPr txBox="1"/>
          <p:nvPr/>
        </p:nvSpPr>
        <p:spPr>
          <a:xfrm>
            <a:off x="358565" y="118434"/>
            <a:ext cx="1048822" cy="292151"/>
          </a:xfrm>
          <a:prstGeom prst="rect">
            <a:avLst/>
          </a:prstGeom>
        </p:spPr>
        <p:txBody>
          <a:bodyPr vert="horz" wrap="square" lIns="0" tIns="12700" rIns="0" bIns="0" rtlCol="0">
            <a:spAutoFit/>
          </a:bodyPr>
          <a:lstStyle/>
          <a:p>
            <a:pPr marL="12700">
              <a:lnSpc>
                <a:spcPct val="100000"/>
              </a:lnSpc>
              <a:spcBef>
                <a:spcPts val="100"/>
              </a:spcBef>
            </a:pPr>
            <a:r>
              <a:rPr sz="1500" b="1" spc="-45" dirty="0">
                <a:solidFill>
                  <a:srgbClr val="334286"/>
                </a:solidFill>
                <a:latin typeface="Arial"/>
                <a:cs typeface="Arial"/>
              </a:rPr>
              <a:t>РОССТАТ</a:t>
            </a:r>
            <a:endParaRPr sz="1500" dirty="0">
              <a:latin typeface="Arial"/>
              <a:cs typeface="Arial"/>
            </a:endParaRPr>
          </a:p>
        </p:txBody>
      </p:sp>
      <p:sp>
        <p:nvSpPr>
          <p:cNvPr id="12" name="object 13">
            <a:extLst>
              <a:ext uri="{FF2B5EF4-FFF2-40B4-BE49-F238E27FC236}">
                <a16:creationId xmlns="" xmlns:a16="http://schemas.microsoft.com/office/drawing/2014/main" id="{978D5EB5-026B-2249-A8D4-5B5D2223AD6E}"/>
              </a:ext>
            </a:extLst>
          </p:cNvPr>
          <p:cNvSpPr/>
          <p:nvPr/>
        </p:nvSpPr>
        <p:spPr>
          <a:xfrm>
            <a:off x="373245" y="-1"/>
            <a:ext cx="11480069" cy="90567"/>
          </a:xfrm>
          <a:custGeom>
            <a:avLst/>
            <a:gdLst/>
            <a:ahLst/>
            <a:cxnLst/>
            <a:rect l="l" t="t" r="r" b="b"/>
            <a:pathLst>
              <a:path w="9980930" h="78740">
                <a:moveTo>
                  <a:pt x="0" y="78232"/>
                </a:moveTo>
                <a:lnTo>
                  <a:pt x="9980358" y="78232"/>
                </a:lnTo>
                <a:lnTo>
                  <a:pt x="9980358" y="0"/>
                </a:lnTo>
                <a:lnTo>
                  <a:pt x="0" y="0"/>
                </a:lnTo>
                <a:lnTo>
                  <a:pt x="0" y="78232"/>
                </a:lnTo>
                <a:close/>
              </a:path>
            </a:pathLst>
          </a:custGeom>
          <a:solidFill>
            <a:srgbClr val="334286"/>
          </a:solidFill>
        </p:spPr>
        <p:txBody>
          <a:bodyPr wrap="square" lIns="0" tIns="0" rIns="0" bIns="0" rtlCol="0"/>
          <a:lstStyle/>
          <a:p>
            <a:endParaRPr dirty="0"/>
          </a:p>
        </p:txBody>
      </p:sp>
      <p:sp>
        <p:nvSpPr>
          <p:cNvPr id="14" name="Номер слайда 5">
            <a:extLst>
              <a:ext uri="{FF2B5EF4-FFF2-40B4-BE49-F238E27FC236}">
                <a16:creationId xmlns="" xmlns:a16="http://schemas.microsoft.com/office/drawing/2014/main" id="{589F21BF-0ECE-1B45-A099-F5B6E92C16A7}"/>
              </a:ext>
            </a:extLst>
          </p:cNvPr>
          <p:cNvSpPr>
            <a:spLocks noGrp="1"/>
          </p:cNvSpPr>
          <p:nvPr userDrawn="1">
            <p:ph type="sldNum" sz="quarter" idx="4"/>
          </p:nvPr>
        </p:nvSpPr>
        <p:spPr>
          <a:xfrm>
            <a:off x="9310907" y="6355682"/>
            <a:ext cx="2743200" cy="365125"/>
          </a:xfrm>
          <a:prstGeom prst="rect">
            <a:avLst/>
          </a:prstGeom>
        </p:spPr>
        <p:txBody>
          <a:bodyPr vert="horz" lIns="91440" tIns="45720" rIns="91440" bIns="45720" rtlCol="0" anchor="ctr"/>
          <a:lstStyle>
            <a:lvl1pPr algn="r">
              <a:defRPr sz="1600">
                <a:solidFill>
                  <a:schemeClr val="tx1">
                    <a:lumMod val="50000"/>
                    <a:lumOff val="50000"/>
                  </a:schemeClr>
                </a:solidFill>
                <a:latin typeface="Arial" panose="020B0604020202020204" pitchFamily="34" charset="0"/>
                <a:cs typeface="Arial" panose="020B0604020202020204" pitchFamily="34" charset="0"/>
              </a:defRPr>
            </a:lvl1pPr>
          </a:lstStyle>
          <a:p>
            <a:fld id="{41B81EEA-DF2A-1C47-9781-44818CAE4220}" type="slidenum">
              <a:rPr lang="ru-RU" smtClean="0"/>
              <a:pPr/>
              <a:t>‹#›</a:t>
            </a:fld>
            <a:endParaRPr lang="ru-RU" dirty="0"/>
          </a:p>
        </p:txBody>
      </p:sp>
      <p:sp>
        <p:nvSpPr>
          <p:cNvPr id="5" name="Текст 4">
            <a:extLst>
              <a:ext uri="{FF2B5EF4-FFF2-40B4-BE49-F238E27FC236}">
                <a16:creationId xmlns="" xmlns:a16="http://schemas.microsoft.com/office/drawing/2014/main" id="{EAF7FE5E-C8C1-E64E-A6DD-18826DFE6AED}"/>
              </a:ext>
            </a:extLst>
          </p:cNvPr>
          <p:cNvSpPr>
            <a:spLocks noGrp="1"/>
          </p:cNvSpPr>
          <p:nvPr userDrawn="1">
            <p:ph type="body" sz="quarter" idx="12"/>
          </p:nvPr>
        </p:nvSpPr>
        <p:spPr>
          <a:xfrm>
            <a:off x="6443882" y="1766887"/>
            <a:ext cx="5339662" cy="3324225"/>
          </a:xfrm>
          <a:prstGeom prst="rect">
            <a:avLst/>
          </a:prstGeom>
        </p:spPr>
        <p:txBody>
          <a:bodyPr anchor="ctr" anchorCtr="0"/>
          <a:lstStyle>
            <a:lvl1pPr marL="0" indent="0">
              <a:buNone/>
              <a:defRPr sz="1600">
                <a:solidFill>
                  <a:schemeClr val="tx1">
                    <a:lumMod val="65000"/>
                    <a:lumOff val="35000"/>
                  </a:schemeClr>
                </a:solidFill>
                <a:latin typeface="Arial" panose="020B0604020202020204" pitchFamily="34" charset="0"/>
                <a:cs typeface="Arial" panose="020B0604020202020204" pitchFamily="34" charset="0"/>
              </a:defRPr>
            </a:lvl1pPr>
          </a:lstStyle>
          <a:p>
            <a:pPr lvl="0"/>
            <a:r>
              <a:rPr lang="ru-RU" dirty="0"/>
              <a:t>Образец текста</a:t>
            </a:r>
          </a:p>
        </p:txBody>
      </p:sp>
      <p:sp>
        <p:nvSpPr>
          <p:cNvPr id="26" name="object 7">
            <a:extLst>
              <a:ext uri="{FF2B5EF4-FFF2-40B4-BE49-F238E27FC236}">
                <a16:creationId xmlns="" xmlns:a16="http://schemas.microsoft.com/office/drawing/2014/main" id="{6C49A229-F120-BD44-8911-B70221A59A36}"/>
              </a:ext>
            </a:extLst>
          </p:cNvPr>
          <p:cNvSpPr/>
          <p:nvPr userDrawn="1"/>
        </p:nvSpPr>
        <p:spPr>
          <a:xfrm>
            <a:off x="0" y="1538807"/>
            <a:ext cx="259491" cy="3718388"/>
          </a:xfrm>
          <a:custGeom>
            <a:avLst/>
            <a:gdLst/>
            <a:ahLst/>
            <a:cxnLst/>
            <a:rect l="l" t="t" r="r" b="b"/>
            <a:pathLst>
              <a:path w="203835" h="565785">
                <a:moveTo>
                  <a:pt x="0" y="565226"/>
                </a:moveTo>
                <a:lnTo>
                  <a:pt x="203530" y="565226"/>
                </a:lnTo>
                <a:lnTo>
                  <a:pt x="203530" y="0"/>
                </a:lnTo>
                <a:lnTo>
                  <a:pt x="0" y="0"/>
                </a:lnTo>
                <a:lnTo>
                  <a:pt x="0" y="565226"/>
                </a:lnTo>
                <a:close/>
              </a:path>
            </a:pathLst>
          </a:custGeom>
          <a:solidFill>
            <a:srgbClr val="FFC32E"/>
          </a:solidFill>
        </p:spPr>
        <p:txBody>
          <a:bodyPr wrap="square" lIns="0" tIns="0" rIns="0" bIns="0" rtlCol="0"/>
          <a:lstStyle/>
          <a:p>
            <a:endParaRPr dirty="0"/>
          </a:p>
        </p:txBody>
      </p:sp>
    </p:spTree>
    <p:extLst>
      <p:ext uri="{BB962C8B-B14F-4D97-AF65-F5344CB8AC3E}">
        <p14:creationId xmlns:p14="http://schemas.microsoft.com/office/powerpoint/2010/main" val="12011254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Изображение и текст_2">
    <p:spTree>
      <p:nvGrpSpPr>
        <p:cNvPr id="1" name=""/>
        <p:cNvGrpSpPr/>
        <p:nvPr/>
      </p:nvGrpSpPr>
      <p:grpSpPr>
        <a:xfrm>
          <a:off x="0" y="0"/>
          <a:ext cx="0" cy="0"/>
          <a:chOff x="0" y="0"/>
          <a:chExt cx="0" cy="0"/>
        </a:xfrm>
      </p:grpSpPr>
      <p:sp>
        <p:nvSpPr>
          <p:cNvPr id="3" name="Рисунок 2">
            <a:extLst>
              <a:ext uri="{FF2B5EF4-FFF2-40B4-BE49-F238E27FC236}">
                <a16:creationId xmlns="" xmlns:a16="http://schemas.microsoft.com/office/drawing/2014/main" id="{51C1F4E9-1C6C-1B44-8008-50554A2853D5}"/>
              </a:ext>
            </a:extLst>
          </p:cNvPr>
          <p:cNvSpPr>
            <a:spLocks noGrp="1"/>
          </p:cNvSpPr>
          <p:nvPr>
            <p:ph type="pic" sz="quarter" idx="11"/>
          </p:nvPr>
        </p:nvSpPr>
        <p:spPr>
          <a:xfrm>
            <a:off x="242047" y="1289167"/>
            <a:ext cx="5506072" cy="4279665"/>
          </a:xfrm>
          <a:prstGeom prst="rect">
            <a:avLst/>
          </a:prstGeom>
        </p:spPr>
        <p:txBody>
          <a:bodyPr/>
          <a:lstStyle>
            <a:lvl1pPr marL="0" indent="0">
              <a:buNone/>
              <a:defRPr sz="1400">
                <a:solidFill>
                  <a:schemeClr val="tx1">
                    <a:lumMod val="65000"/>
                    <a:lumOff val="35000"/>
                  </a:schemeClr>
                </a:solidFill>
                <a:latin typeface="Arial" panose="020B0604020202020204" pitchFamily="34" charset="0"/>
                <a:cs typeface="Arial" panose="020B0604020202020204" pitchFamily="34" charset="0"/>
              </a:defRPr>
            </a:lvl1pPr>
          </a:lstStyle>
          <a:p>
            <a:endParaRPr lang="ru-RU" dirty="0"/>
          </a:p>
        </p:txBody>
      </p:sp>
      <p:sp>
        <p:nvSpPr>
          <p:cNvPr id="8" name="object 8">
            <a:extLst>
              <a:ext uri="{FF2B5EF4-FFF2-40B4-BE49-F238E27FC236}">
                <a16:creationId xmlns="" xmlns:a16="http://schemas.microsoft.com/office/drawing/2014/main" id="{8E62C042-4EA4-314F-8837-7915700A0693}"/>
              </a:ext>
            </a:extLst>
          </p:cNvPr>
          <p:cNvSpPr txBox="1"/>
          <p:nvPr/>
        </p:nvSpPr>
        <p:spPr>
          <a:xfrm>
            <a:off x="358565" y="118434"/>
            <a:ext cx="1048822" cy="292151"/>
          </a:xfrm>
          <a:prstGeom prst="rect">
            <a:avLst/>
          </a:prstGeom>
        </p:spPr>
        <p:txBody>
          <a:bodyPr vert="horz" wrap="square" lIns="0" tIns="12700" rIns="0" bIns="0" rtlCol="0">
            <a:spAutoFit/>
          </a:bodyPr>
          <a:lstStyle/>
          <a:p>
            <a:pPr marL="12700">
              <a:lnSpc>
                <a:spcPct val="100000"/>
              </a:lnSpc>
              <a:spcBef>
                <a:spcPts val="100"/>
              </a:spcBef>
            </a:pPr>
            <a:r>
              <a:rPr sz="1500" b="1" spc="-45" dirty="0">
                <a:solidFill>
                  <a:srgbClr val="334286"/>
                </a:solidFill>
                <a:latin typeface="Arial"/>
                <a:cs typeface="Arial"/>
              </a:rPr>
              <a:t>РОССТАТ</a:t>
            </a:r>
            <a:endParaRPr sz="1500" dirty="0">
              <a:latin typeface="Arial"/>
              <a:cs typeface="Arial"/>
            </a:endParaRPr>
          </a:p>
        </p:txBody>
      </p:sp>
      <p:sp>
        <p:nvSpPr>
          <p:cNvPr id="12" name="object 13">
            <a:extLst>
              <a:ext uri="{FF2B5EF4-FFF2-40B4-BE49-F238E27FC236}">
                <a16:creationId xmlns="" xmlns:a16="http://schemas.microsoft.com/office/drawing/2014/main" id="{978D5EB5-026B-2249-A8D4-5B5D2223AD6E}"/>
              </a:ext>
            </a:extLst>
          </p:cNvPr>
          <p:cNvSpPr/>
          <p:nvPr/>
        </p:nvSpPr>
        <p:spPr>
          <a:xfrm>
            <a:off x="373245" y="-1"/>
            <a:ext cx="11480069" cy="90567"/>
          </a:xfrm>
          <a:custGeom>
            <a:avLst/>
            <a:gdLst/>
            <a:ahLst/>
            <a:cxnLst/>
            <a:rect l="l" t="t" r="r" b="b"/>
            <a:pathLst>
              <a:path w="9980930" h="78740">
                <a:moveTo>
                  <a:pt x="0" y="78232"/>
                </a:moveTo>
                <a:lnTo>
                  <a:pt x="9980358" y="78232"/>
                </a:lnTo>
                <a:lnTo>
                  <a:pt x="9980358" y="0"/>
                </a:lnTo>
                <a:lnTo>
                  <a:pt x="0" y="0"/>
                </a:lnTo>
                <a:lnTo>
                  <a:pt x="0" y="78232"/>
                </a:lnTo>
                <a:close/>
              </a:path>
            </a:pathLst>
          </a:custGeom>
          <a:solidFill>
            <a:srgbClr val="334286"/>
          </a:solidFill>
        </p:spPr>
        <p:txBody>
          <a:bodyPr wrap="square" lIns="0" tIns="0" rIns="0" bIns="0" rtlCol="0"/>
          <a:lstStyle/>
          <a:p>
            <a:endParaRPr dirty="0"/>
          </a:p>
        </p:txBody>
      </p:sp>
      <p:sp>
        <p:nvSpPr>
          <p:cNvPr id="14" name="Номер слайда 5">
            <a:extLst>
              <a:ext uri="{FF2B5EF4-FFF2-40B4-BE49-F238E27FC236}">
                <a16:creationId xmlns="" xmlns:a16="http://schemas.microsoft.com/office/drawing/2014/main" id="{589F21BF-0ECE-1B45-A099-F5B6E92C16A7}"/>
              </a:ext>
            </a:extLst>
          </p:cNvPr>
          <p:cNvSpPr>
            <a:spLocks noGrp="1"/>
          </p:cNvSpPr>
          <p:nvPr userDrawn="1">
            <p:ph type="sldNum" sz="quarter" idx="4"/>
          </p:nvPr>
        </p:nvSpPr>
        <p:spPr>
          <a:xfrm>
            <a:off x="9310907" y="6355682"/>
            <a:ext cx="2743200" cy="365125"/>
          </a:xfrm>
          <a:prstGeom prst="rect">
            <a:avLst/>
          </a:prstGeom>
        </p:spPr>
        <p:txBody>
          <a:bodyPr vert="horz" lIns="91440" tIns="45720" rIns="91440" bIns="45720" rtlCol="0" anchor="ctr"/>
          <a:lstStyle>
            <a:lvl1pPr algn="r">
              <a:defRPr sz="1600">
                <a:solidFill>
                  <a:schemeClr val="tx1">
                    <a:lumMod val="50000"/>
                    <a:lumOff val="50000"/>
                  </a:schemeClr>
                </a:solidFill>
                <a:latin typeface="Arial" panose="020B0604020202020204" pitchFamily="34" charset="0"/>
                <a:cs typeface="Arial" panose="020B0604020202020204" pitchFamily="34" charset="0"/>
              </a:defRPr>
            </a:lvl1pPr>
          </a:lstStyle>
          <a:p>
            <a:fld id="{41B81EEA-DF2A-1C47-9781-44818CAE4220}" type="slidenum">
              <a:rPr lang="ru-RU" smtClean="0"/>
              <a:pPr/>
              <a:t>‹#›</a:t>
            </a:fld>
            <a:endParaRPr lang="ru-RU" dirty="0"/>
          </a:p>
        </p:txBody>
      </p:sp>
      <p:sp>
        <p:nvSpPr>
          <p:cNvPr id="5" name="Текст 4">
            <a:extLst>
              <a:ext uri="{FF2B5EF4-FFF2-40B4-BE49-F238E27FC236}">
                <a16:creationId xmlns="" xmlns:a16="http://schemas.microsoft.com/office/drawing/2014/main" id="{EAF7FE5E-C8C1-E64E-A6DD-18826DFE6AED}"/>
              </a:ext>
            </a:extLst>
          </p:cNvPr>
          <p:cNvSpPr>
            <a:spLocks noGrp="1"/>
          </p:cNvSpPr>
          <p:nvPr userDrawn="1">
            <p:ph type="body" sz="quarter" idx="12"/>
          </p:nvPr>
        </p:nvSpPr>
        <p:spPr>
          <a:xfrm>
            <a:off x="6443882" y="1289168"/>
            <a:ext cx="5339662" cy="4279664"/>
          </a:xfrm>
          <a:prstGeom prst="rect">
            <a:avLst/>
          </a:prstGeom>
        </p:spPr>
        <p:txBody>
          <a:bodyPr anchor="ctr" anchorCtr="0"/>
          <a:lstStyle>
            <a:lvl1pPr marL="0" indent="0">
              <a:buNone/>
              <a:defRPr sz="1600">
                <a:solidFill>
                  <a:schemeClr val="tx1">
                    <a:lumMod val="65000"/>
                    <a:lumOff val="35000"/>
                  </a:schemeClr>
                </a:solidFill>
                <a:latin typeface="Arial" panose="020B0604020202020204" pitchFamily="34" charset="0"/>
                <a:cs typeface="Arial" panose="020B0604020202020204" pitchFamily="34" charset="0"/>
              </a:defRPr>
            </a:lvl1pPr>
          </a:lstStyle>
          <a:p>
            <a:pPr lvl="0"/>
            <a:r>
              <a:rPr lang="ru-RU" dirty="0"/>
              <a:t>Образец текста</a:t>
            </a:r>
          </a:p>
        </p:txBody>
      </p:sp>
      <p:sp>
        <p:nvSpPr>
          <p:cNvPr id="17" name="object 7">
            <a:extLst>
              <a:ext uri="{FF2B5EF4-FFF2-40B4-BE49-F238E27FC236}">
                <a16:creationId xmlns="" xmlns:a16="http://schemas.microsoft.com/office/drawing/2014/main" id="{C4CAAF58-D51D-2F45-BC38-B4EAB0CFADC2}"/>
              </a:ext>
            </a:extLst>
          </p:cNvPr>
          <p:cNvSpPr/>
          <p:nvPr userDrawn="1"/>
        </p:nvSpPr>
        <p:spPr>
          <a:xfrm>
            <a:off x="5671752" y="1289166"/>
            <a:ext cx="259491" cy="4279663"/>
          </a:xfrm>
          <a:custGeom>
            <a:avLst/>
            <a:gdLst/>
            <a:ahLst/>
            <a:cxnLst/>
            <a:rect l="l" t="t" r="r" b="b"/>
            <a:pathLst>
              <a:path w="203835" h="565785">
                <a:moveTo>
                  <a:pt x="0" y="565226"/>
                </a:moveTo>
                <a:lnTo>
                  <a:pt x="203530" y="565226"/>
                </a:lnTo>
                <a:lnTo>
                  <a:pt x="203530" y="0"/>
                </a:lnTo>
                <a:lnTo>
                  <a:pt x="0" y="0"/>
                </a:lnTo>
                <a:lnTo>
                  <a:pt x="0" y="565226"/>
                </a:lnTo>
                <a:close/>
              </a:path>
            </a:pathLst>
          </a:custGeom>
          <a:solidFill>
            <a:srgbClr val="334286"/>
          </a:solidFill>
        </p:spPr>
        <p:txBody>
          <a:bodyPr wrap="square" lIns="0" tIns="0" rIns="0" bIns="0" rtlCol="0"/>
          <a:lstStyle/>
          <a:p>
            <a:r>
              <a:rPr lang="ru-RU" dirty="0"/>
              <a:t> </a:t>
            </a:r>
            <a:endParaRPr dirty="0"/>
          </a:p>
        </p:txBody>
      </p:sp>
      <p:sp>
        <p:nvSpPr>
          <p:cNvPr id="18" name="object 7">
            <a:extLst>
              <a:ext uri="{FF2B5EF4-FFF2-40B4-BE49-F238E27FC236}">
                <a16:creationId xmlns="" xmlns:a16="http://schemas.microsoft.com/office/drawing/2014/main" id="{B780F91E-59E4-7E41-8159-0A9695B37680}"/>
              </a:ext>
            </a:extLst>
          </p:cNvPr>
          <p:cNvSpPr/>
          <p:nvPr userDrawn="1"/>
        </p:nvSpPr>
        <p:spPr>
          <a:xfrm>
            <a:off x="0" y="1289165"/>
            <a:ext cx="259491" cy="4279663"/>
          </a:xfrm>
          <a:custGeom>
            <a:avLst/>
            <a:gdLst/>
            <a:ahLst/>
            <a:cxnLst/>
            <a:rect l="l" t="t" r="r" b="b"/>
            <a:pathLst>
              <a:path w="203835" h="565785">
                <a:moveTo>
                  <a:pt x="0" y="565226"/>
                </a:moveTo>
                <a:lnTo>
                  <a:pt x="203530" y="565226"/>
                </a:lnTo>
                <a:lnTo>
                  <a:pt x="203530" y="0"/>
                </a:lnTo>
                <a:lnTo>
                  <a:pt x="0" y="0"/>
                </a:lnTo>
                <a:lnTo>
                  <a:pt x="0" y="565226"/>
                </a:lnTo>
                <a:close/>
              </a:path>
            </a:pathLst>
          </a:custGeom>
          <a:solidFill>
            <a:srgbClr val="334286"/>
          </a:solidFill>
        </p:spPr>
        <p:txBody>
          <a:bodyPr wrap="square" lIns="0" tIns="0" rIns="0" bIns="0" rtlCol="0"/>
          <a:lstStyle/>
          <a:p>
            <a:r>
              <a:rPr lang="ru-RU" dirty="0"/>
              <a:t> </a:t>
            </a:r>
            <a:endParaRPr dirty="0"/>
          </a:p>
        </p:txBody>
      </p:sp>
    </p:spTree>
    <p:extLst>
      <p:ext uri="{BB962C8B-B14F-4D97-AF65-F5344CB8AC3E}">
        <p14:creationId xmlns:p14="http://schemas.microsoft.com/office/powerpoint/2010/main" val="22465955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изображения и текст">
    <p:spTree>
      <p:nvGrpSpPr>
        <p:cNvPr id="1" name=""/>
        <p:cNvGrpSpPr/>
        <p:nvPr/>
      </p:nvGrpSpPr>
      <p:grpSpPr>
        <a:xfrm>
          <a:off x="0" y="0"/>
          <a:ext cx="0" cy="0"/>
          <a:chOff x="0" y="0"/>
          <a:chExt cx="0" cy="0"/>
        </a:xfrm>
      </p:grpSpPr>
      <p:sp>
        <p:nvSpPr>
          <p:cNvPr id="3" name="Рисунок 2">
            <a:extLst>
              <a:ext uri="{FF2B5EF4-FFF2-40B4-BE49-F238E27FC236}">
                <a16:creationId xmlns="" xmlns:a16="http://schemas.microsoft.com/office/drawing/2014/main" id="{51C1F4E9-1C6C-1B44-8008-50554A2853D5}"/>
              </a:ext>
            </a:extLst>
          </p:cNvPr>
          <p:cNvSpPr>
            <a:spLocks noGrp="1" noChangeAspect="1"/>
          </p:cNvSpPr>
          <p:nvPr>
            <p:ph type="pic" sz="quarter" idx="11"/>
          </p:nvPr>
        </p:nvSpPr>
        <p:spPr>
          <a:xfrm>
            <a:off x="1" y="867918"/>
            <a:ext cx="2484000" cy="2484000"/>
          </a:xfrm>
          <a:prstGeom prst="rect">
            <a:avLst/>
          </a:prstGeom>
        </p:spPr>
        <p:txBody>
          <a:bodyPr/>
          <a:lstStyle>
            <a:lvl1pPr>
              <a:defRPr sz="1400">
                <a:solidFill>
                  <a:schemeClr val="tx1">
                    <a:lumMod val="65000"/>
                    <a:lumOff val="35000"/>
                  </a:schemeClr>
                </a:solidFill>
                <a:latin typeface="Arial" panose="020B0604020202020204" pitchFamily="34" charset="0"/>
                <a:cs typeface="Arial" panose="020B0604020202020204" pitchFamily="34" charset="0"/>
              </a:defRPr>
            </a:lvl1pPr>
          </a:lstStyle>
          <a:p>
            <a:endParaRPr lang="ru-RU" dirty="0"/>
          </a:p>
        </p:txBody>
      </p:sp>
      <p:sp>
        <p:nvSpPr>
          <p:cNvPr id="8" name="object 8">
            <a:extLst>
              <a:ext uri="{FF2B5EF4-FFF2-40B4-BE49-F238E27FC236}">
                <a16:creationId xmlns="" xmlns:a16="http://schemas.microsoft.com/office/drawing/2014/main" id="{8E62C042-4EA4-314F-8837-7915700A0693}"/>
              </a:ext>
            </a:extLst>
          </p:cNvPr>
          <p:cNvSpPr txBox="1"/>
          <p:nvPr/>
        </p:nvSpPr>
        <p:spPr>
          <a:xfrm>
            <a:off x="358565" y="118434"/>
            <a:ext cx="1048822" cy="292151"/>
          </a:xfrm>
          <a:prstGeom prst="rect">
            <a:avLst/>
          </a:prstGeom>
        </p:spPr>
        <p:txBody>
          <a:bodyPr vert="horz" wrap="square" lIns="0" tIns="12700" rIns="0" bIns="0" rtlCol="0">
            <a:spAutoFit/>
          </a:bodyPr>
          <a:lstStyle/>
          <a:p>
            <a:pPr marL="12700">
              <a:lnSpc>
                <a:spcPct val="100000"/>
              </a:lnSpc>
              <a:spcBef>
                <a:spcPts val="100"/>
              </a:spcBef>
            </a:pPr>
            <a:r>
              <a:rPr sz="1500" b="1" spc="-45" dirty="0">
                <a:solidFill>
                  <a:srgbClr val="334286"/>
                </a:solidFill>
                <a:latin typeface="Arial"/>
                <a:cs typeface="Arial"/>
              </a:rPr>
              <a:t>РОССТАТ</a:t>
            </a:r>
            <a:endParaRPr sz="1500" dirty="0">
              <a:latin typeface="Arial"/>
              <a:cs typeface="Arial"/>
            </a:endParaRPr>
          </a:p>
        </p:txBody>
      </p:sp>
      <p:sp>
        <p:nvSpPr>
          <p:cNvPr id="12" name="object 13">
            <a:extLst>
              <a:ext uri="{FF2B5EF4-FFF2-40B4-BE49-F238E27FC236}">
                <a16:creationId xmlns="" xmlns:a16="http://schemas.microsoft.com/office/drawing/2014/main" id="{978D5EB5-026B-2249-A8D4-5B5D2223AD6E}"/>
              </a:ext>
            </a:extLst>
          </p:cNvPr>
          <p:cNvSpPr/>
          <p:nvPr/>
        </p:nvSpPr>
        <p:spPr>
          <a:xfrm>
            <a:off x="373245" y="-1"/>
            <a:ext cx="11480069" cy="90567"/>
          </a:xfrm>
          <a:custGeom>
            <a:avLst/>
            <a:gdLst/>
            <a:ahLst/>
            <a:cxnLst/>
            <a:rect l="l" t="t" r="r" b="b"/>
            <a:pathLst>
              <a:path w="9980930" h="78740">
                <a:moveTo>
                  <a:pt x="0" y="78232"/>
                </a:moveTo>
                <a:lnTo>
                  <a:pt x="9980358" y="78232"/>
                </a:lnTo>
                <a:lnTo>
                  <a:pt x="9980358" y="0"/>
                </a:lnTo>
                <a:lnTo>
                  <a:pt x="0" y="0"/>
                </a:lnTo>
                <a:lnTo>
                  <a:pt x="0" y="78232"/>
                </a:lnTo>
                <a:close/>
              </a:path>
            </a:pathLst>
          </a:custGeom>
          <a:solidFill>
            <a:srgbClr val="334286"/>
          </a:solidFill>
        </p:spPr>
        <p:txBody>
          <a:bodyPr wrap="square" lIns="0" tIns="0" rIns="0" bIns="0" rtlCol="0"/>
          <a:lstStyle/>
          <a:p>
            <a:endParaRPr dirty="0"/>
          </a:p>
        </p:txBody>
      </p:sp>
      <p:sp>
        <p:nvSpPr>
          <p:cNvPr id="14" name="Номер слайда 5">
            <a:extLst>
              <a:ext uri="{FF2B5EF4-FFF2-40B4-BE49-F238E27FC236}">
                <a16:creationId xmlns="" xmlns:a16="http://schemas.microsoft.com/office/drawing/2014/main" id="{589F21BF-0ECE-1B45-A099-F5B6E92C16A7}"/>
              </a:ext>
            </a:extLst>
          </p:cNvPr>
          <p:cNvSpPr>
            <a:spLocks noGrp="1"/>
          </p:cNvSpPr>
          <p:nvPr userDrawn="1">
            <p:ph type="sldNum" sz="quarter" idx="4"/>
          </p:nvPr>
        </p:nvSpPr>
        <p:spPr>
          <a:xfrm>
            <a:off x="9310907" y="6355682"/>
            <a:ext cx="2743200" cy="365125"/>
          </a:xfrm>
          <a:prstGeom prst="rect">
            <a:avLst/>
          </a:prstGeom>
        </p:spPr>
        <p:txBody>
          <a:bodyPr vert="horz" lIns="91440" tIns="45720" rIns="91440" bIns="45720" rtlCol="0" anchor="ctr"/>
          <a:lstStyle>
            <a:lvl1pPr algn="r">
              <a:defRPr sz="1600">
                <a:solidFill>
                  <a:schemeClr val="tx1">
                    <a:lumMod val="50000"/>
                    <a:lumOff val="50000"/>
                  </a:schemeClr>
                </a:solidFill>
                <a:latin typeface="Arial" panose="020B0604020202020204" pitchFamily="34" charset="0"/>
                <a:cs typeface="Arial" panose="020B0604020202020204" pitchFamily="34" charset="0"/>
              </a:defRPr>
            </a:lvl1pPr>
          </a:lstStyle>
          <a:p>
            <a:fld id="{41B81EEA-DF2A-1C47-9781-44818CAE4220}" type="slidenum">
              <a:rPr lang="ru-RU" smtClean="0"/>
              <a:pPr/>
              <a:t>‹#›</a:t>
            </a:fld>
            <a:endParaRPr lang="ru-RU" dirty="0"/>
          </a:p>
        </p:txBody>
      </p:sp>
      <p:sp>
        <p:nvSpPr>
          <p:cNvPr id="5" name="Текст 4">
            <a:extLst>
              <a:ext uri="{FF2B5EF4-FFF2-40B4-BE49-F238E27FC236}">
                <a16:creationId xmlns="" xmlns:a16="http://schemas.microsoft.com/office/drawing/2014/main" id="{EAF7FE5E-C8C1-E64E-A6DD-18826DFE6AED}"/>
              </a:ext>
            </a:extLst>
          </p:cNvPr>
          <p:cNvSpPr>
            <a:spLocks noGrp="1"/>
          </p:cNvSpPr>
          <p:nvPr userDrawn="1">
            <p:ph type="body" sz="quarter" idx="12"/>
          </p:nvPr>
        </p:nvSpPr>
        <p:spPr>
          <a:xfrm>
            <a:off x="5745892" y="1569806"/>
            <a:ext cx="6037652" cy="3718387"/>
          </a:xfrm>
          <a:prstGeom prst="rect">
            <a:avLst/>
          </a:prstGeom>
        </p:spPr>
        <p:txBody>
          <a:bodyPr anchor="ctr" anchorCtr="0"/>
          <a:lstStyle>
            <a:lvl1pPr marL="0" indent="0">
              <a:buNone/>
              <a:defRPr sz="1600">
                <a:solidFill>
                  <a:schemeClr val="tx1">
                    <a:lumMod val="65000"/>
                    <a:lumOff val="35000"/>
                  </a:schemeClr>
                </a:solidFill>
                <a:latin typeface="Arial" panose="020B0604020202020204" pitchFamily="34" charset="0"/>
                <a:cs typeface="Arial" panose="020B0604020202020204" pitchFamily="34" charset="0"/>
              </a:defRPr>
            </a:lvl1pPr>
          </a:lstStyle>
          <a:p>
            <a:pPr lvl="0"/>
            <a:r>
              <a:rPr lang="ru-RU" dirty="0"/>
              <a:t>Образец текста</a:t>
            </a:r>
          </a:p>
        </p:txBody>
      </p:sp>
      <p:sp>
        <p:nvSpPr>
          <p:cNvPr id="15" name="object 7">
            <a:extLst>
              <a:ext uri="{FF2B5EF4-FFF2-40B4-BE49-F238E27FC236}">
                <a16:creationId xmlns="" xmlns:a16="http://schemas.microsoft.com/office/drawing/2014/main" id="{B9A9E15C-3FB6-A548-B181-7143DD44330D}"/>
              </a:ext>
            </a:extLst>
          </p:cNvPr>
          <p:cNvSpPr/>
          <p:nvPr userDrawn="1"/>
        </p:nvSpPr>
        <p:spPr>
          <a:xfrm>
            <a:off x="4997057" y="1569805"/>
            <a:ext cx="259491" cy="3718388"/>
          </a:xfrm>
          <a:custGeom>
            <a:avLst/>
            <a:gdLst/>
            <a:ahLst/>
            <a:cxnLst/>
            <a:rect l="l" t="t" r="r" b="b"/>
            <a:pathLst>
              <a:path w="203835" h="565785">
                <a:moveTo>
                  <a:pt x="0" y="565226"/>
                </a:moveTo>
                <a:lnTo>
                  <a:pt x="203530" y="565226"/>
                </a:lnTo>
                <a:lnTo>
                  <a:pt x="203530" y="0"/>
                </a:lnTo>
                <a:lnTo>
                  <a:pt x="0" y="0"/>
                </a:lnTo>
                <a:lnTo>
                  <a:pt x="0" y="565226"/>
                </a:lnTo>
                <a:close/>
              </a:path>
            </a:pathLst>
          </a:custGeom>
          <a:solidFill>
            <a:srgbClr val="334286"/>
          </a:solidFill>
        </p:spPr>
        <p:txBody>
          <a:bodyPr wrap="square" lIns="0" tIns="0" rIns="0" bIns="0" rtlCol="0"/>
          <a:lstStyle/>
          <a:p>
            <a:endParaRPr dirty="0"/>
          </a:p>
        </p:txBody>
      </p:sp>
      <p:sp>
        <p:nvSpPr>
          <p:cNvPr id="17" name="Рисунок 2">
            <a:extLst>
              <a:ext uri="{FF2B5EF4-FFF2-40B4-BE49-F238E27FC236}">
                <a16:creationId xmlns="" xmlns:a16="http://schemas.microsoft.com/office/drawing/2014/main" id="{0ADFD737-0167-A84C-B53A-A3E2BDFC439C}"/>
              </a:ext>
            </a:extLst>
          </p:cNvPr>
          <p:cNvSpPr>
            <a:spLocks noGrp="1" noChangeAspect="1"/>
          </p:cNvSpPr>
          <p:nvPr userDrawn="1">
            <p:ph type="pic" sz="quarter" idx="13"/>
          </p:nvPr>
        </p:nvSpPr>
        <p:spPr>
          <a:xfrm>
            <a:off x="2497868" y="867918"/>
            <a:ext cx="2484000" cy="2484000"/>
          </a:xfrm>
          <a:prstGeom prst="rect">
            <a:avLst/>
          </a:prstGeom>
        </p:spPr>
        <p:txBody>
          <a:bodyPr/>
          <a:lstStyle>
            <a:lvl1pPr>
              <a:defRPr sz="1400">
                <a:solidFill>
                  <a:schemeClr val="tx1">
                    <a:lumMod val="65000"/>
                    <a:lumOff val="35000"/>
                  </a:schemeClr>
                </a:solidFill>
                <a:latin typeface="Arial" panose="020B0604020202020204" pitchFamily="34" charset="0"/>
                <a:cs typeface="Arial" panose="020B0604020202020204" pitchFamily="34" charset="0"/>
              </a:defRPr>
            </a:lvl1pPr>
          </a:lstStyle>
          <a:p>
            <a:endParaRPr lang="ru-RU" dirty="0"/>
          </a:p>
        </p:txBody>
      </p:sp>
      <p:sp>
        <p:nvSpPr>
          <p:cNvPr id="18" name="Рисунок 2">
            <a:extLst>
              <a:ext uri="{FF2B5EF4-FFF2-40B4-BE49-F238E27FC236}">
                <a16:creationId xmlns="" xmlns:a16="http://schemas.microsoft.com/office/drawing/2014/main" id="{BA995731-197A-2943-ACA8-4659E7D0E367}"/>
              </a:ext>
            </a:extLst>
          </p:cNvPr>
          <p:cNvSpPr>
            <a:spLocks noGrp="1" noChangeAspect="1"/>
          </p:cNvSpPr>
          <p:nvPr userDrawn="1">
            <p:ph type="pic" sz="quarter" idx="14"/>
          </p:nvPr>
        </p:nvSpPr>
        <p:spPr>
          <a:xfrm>
            <a:off x="0" y="3362954"/>
            <a:ext cx="2484000" cy="2484000"/>
          </a:xfrm>
          <a:prstGeom prst="rect">
            <a:avLst/>
          </a:prstGeom>
        </p:spPr>
        <p:txBody>
          <a:bodyPr/>
          <a:lstStyle>
            <a:lvl1pPr>
              <a:defRPr sz="1400">
                <a:solidFill>
                  <a:schemeClr val="tx1">
                    <a:lumMod val="65000"/>
                    <a:lumOff val="35000"/>
                  </a:schemeClr>
                </a:solidFill>
                <a:latin typeface="Arial" panose="020B0604020202020204" pitchFamily="34" charset="0"/>
                <a:cs typeface="Arial" panose="020B0604020202020204" pitchFamily="34" charset="0"/>
              </a:defRPr>
            </a:lvl1pPr>
          </a:lstStyle>
          <a:p>
            <a:endParaRPr lang="ru-RU" dirty="0"/>
          </a:p>
        </p:txBody>
      </p:sp>
      <p:sp>
        <p:nvSpPr>
          <p:cNvPr id="22" name="Рисунок 2">
            <a:extLst>
              <a:ext uri="{FF2B5EF4-FFF2-40B4-BE49-F238E27FC236}">
                <a16:creationId xmlns="" xmlns:a16="http://schemas.microsoft.com/office/drawing/2014/main" id="{095DDF4D-5A25-9F40-9557-8ED2090DC538}"/>
              </a:ext>
            </a:extLst>
          </p:cNvPr>
          <p:cNvSpPr>
            <a:spLocks noGrp="1" noChangeAspect="1"/>
          </p:cNvSpPr>
          <p:nvPr userDrawn="1">
            <p:ph type="pic" sz="quarter" idx="15"/>
          </p:nvPr>
        </p:nvSpPr>
        <p:spPr>
          <a:xfrm>
            <a:off x="2497868" y="3362954"/>
            <a:ext cx="2484000" cy="2484000"/>
          </a:xfrm>
          <a:prstGeom prst="rect">
            <a:avLst/>
          </a:prstGeom>
        </p:spPr>
        <p:txBody>
          <a:bodyPr/>
          <a:lstStyle>
            <a:lvl1pPr>
              <a:defRPr sz="1400">
                <a:solidFill>
                  <a:schemeClr val="tx1">
                    <a:lumMod val="65000"/>
                    <a:lumOff val="35000"/>
                  </a:schemeClr>
                </a:solidFill>
                <a:latin typeface="Arial" panose="020B0604020202020204" pitchFamily="34" charset="0"/>
                <a:cs typeface="Arial" panose="020B0604020202020204" pitchFamily="34" charset="0"/>
              </a:defRPr>
            </a:lvl1pPr>
          </a:lstStyle>
          <a:p>
            <a:endParaRPr lang="ru-RU" dirty="0"/>
          </a:p>
        </p:txBody>
      </p:sp>
    </p:spTree>
    <p:extLst>
      <p:ext uri="{BB962C8B-B14F-4D97-AF65-F5344CB8AC3E}">
        <p14:creationId xmlns:p14="http://schemas.microsoft.com/office/powerpoint/2010/main" val="1511731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Пустой слайд слайд под таблицу">
    <p:spTree>
      <p:nvGrpSpPr>
        <p:cNvPr id="1" name=""/>
        <p:cNvGrpSpPr/>
        <p:nvPr/>
      </p:nvGrpSpPr>
      <p:grpSpPr>
        <a:xfrm>
          <a:off x="0" y="0"/>
          <a:ext cx="0" cy="0"/>
          <a:chOff x="0" y="0"/>
          <a:chExt cx="0" cy="0"/>
        </a:xfrm>
      </p:grpSpPr>
      <p:sp>
        <p:nvSpPr>
          <p:cNvPr id="8" name="object 8">
            <a:extLst>
              <a:ext uri="{FF2B5EF4-FFF2-40B4-BE49-F238E27FC236}">
                <a16:creationId xmlns="" xmlns:a16="http://schemas.microsoft.com/office/drawing/2014/main" id="{8E62C042-4EA4-314F-8837-7915700A0693}"/>
              </a:ext>
            </a:extLst>
          </p:cNvPr>
          <p:cNvSpPr txBox="1"/>
          <p:nvPr/>
        </p:nvSpPr>
        <p:spPr>
          <a:xfrm>
            <a:off x="358565" y="118434"/>
            <a:ext cx="1048822" cy="292151"/>
          </a:xfrm>
          <a:prstGeom prst="rect">
            <a:avLst/>
          </a:prstGeom>
        </p:spPr>
        <p:txBody>
          <a:bodyPr vert="horz" wrap="square" lIns="0" tIns="12700" rIns="0" bIns="0" rtlCol="0">
            <a:spAutoFit/>
          </a:bodyPr>
          <a:lstStyle/>
          <a:p>
            <a:pPr marL="12700">
              <a:lnSpc>
                <a:spcPct val="100000"/>
              </a:lnSpc>
              <a:spcBef>
                <a:spcPts val="100"/>
              </a:spcBef>
            </a:pPr>
            <a:r>
              <a:rPr sz="1500" b="1" spc="-45" dirty="0">
                <a:solidFill>
                  <a:srgbClr val="334286"/>
                </a:solidFill>
                <a:latin typeface="Arial"/>
                <a:cs typeface="Arial"/>
              </a:rPr>
              <a:t>РОССТАТ</a:t>
            </a:r>
            <a:endParaRPr sz="1500" dirty="0">
              <a:latin typeface="Arial"/>
              <a:cs typeface="Arial"/>
            </a:endParaRPr>
          </a:p>
        </p:txBody>
      </p:sp>
      <p:sp>
        <p:nvSpPr>
          <p:cNvPr id="12" name="object 13">
            <a:extLst>
              <a:ext uri="{FF2B5EF4-FFF2-40B4-BE49-F238E27FC236}">
                <a16:creationId xmlns="" xmlns:a16="http://schemas.microsoft.com/office/drawing/2014/main" id="{978D5EB5-026B-2249-A8D4-5B5D2223AD6E}"/>
              </a:ext>
            </a:extLst>
          </p:cNvPr>
          <p:cNvSpPr/>
          <p:nvPr/>
        </p:nvSpPr>
        <p:spPr>
          <a:xfrm>
            <a:off x="373245" y="-1"/>
            <a:ext cx="11480069" cy="90567"/>
          </a:xfrm>
          <a:custGeom>
            <a:avLst/>
            <a:gdLst/>
            <a:ahLst/>
            <a:cxnLst/>
            <a:rect l="l" t="t" r="r" b="b"/>
            <a:pathLst>
              <a:path w="9980930" h="78740">
                <a:moveTo>
                  <a:pt x="0" y="78232"/>
                </a:moveTo>
                <a:lnTo>
                  <a:pt x="9980358" y="78232"/>
                </a:lnTo>
                <a:lnTo>
                  <a:pt x="9980358" y="0"/>
                </a:lnTo>
                <a:lnTo>
                  <a:pt x="0" y="0"/>
                </a:lnTo>
                <a:lnTo>
                  <a:pt x="0" y="78232"/>
                </a:lnTo>
                <a:close/>
              </a:path>
            </a:pathLst>
          </a:custGeom>
          <a:solidFill>
            <a:srgbClr val="334286"/>
          </a:solidFill>
        </p:spPr>
        <p:txBody>
          <a:bodyPr wrap="square" lIns="0" tIns="0" rIns="0" bIns="0" rtlCol="0"/>
          <a:lstStyle/>
          <a:p>
            <a:endParaRPr dirty="0"/>
          </a:p>
        </p:txBody>
      </p:sp>
      <p:sp>
        <p:nvSpPr>
          <p:cNvPr id="14" name="Номер слайда 5">
            <a:extLst>
              <a:ext uri="{FF2B5EF4-FFF2-40B4-BE49-F238E27FC236}">
                <a16:creationId xmlns="" xmlns:a16="http://schemas.microsoft.com/office/drawing/2014/main" id="{589F21BF-0ECE-1B45-A099-F5B6E92C16A7}"/>
              </a:ext>
            </a:extLst>
          </p:cNvPr>
          <p:cNvSpPr>
            <a:spLocks noGrp="1"/>
          </p:cNvSpPr>
          <p:nvPr userDrawn="1">
            <p:ph type="sldNum" sz="quarter" idx="4"/>
          </p:nvPr>
        </p:nvSpPr>
        <p:spPr>
          <a:xfrm>
            <a:off x="9310907" y="6355682"/>
            <a:ext cx="2743200" cy="365125"/>
          </a:xfrm>
          <a:prstGeom prst="rect">
            <a:avLst/>
          </a:prstGeom>
        </p:spPr>
        <p:txBody>
          <a:bodyPr vert="horz" lIns="91440" tIns="45720" rIns="91440" bIns="45720" rtlCol="0" anchor="ctr"/>
          <a:lstStyle>
            <a:lvl1pPr algn="r">
              <a:defRPr sz="1600">
                <a:solidFill>
                  <a:schemeClr val="tx1">
                    <a:lumMod val="50000"/>
                    <a:lumOff val="50000"/>
                  </a:schemeClr>
                </a:solidFill>
                <a:latin typeface="Arial" panose="020B0604020202020204" pitchFamily="34" charset="0"/>
                <a:cs typeface="Arial" panose="020B0604020202020204" pitchFamily="34" charset="0"/>
              </a:defRPr>
            </a:lvl1pPr>
          </a:lstStyle>
          <a:p>
            <a:fld id="{41B81EEA-DF2A-1C47-9781-44818CAE4220}" type="slidenum">
              <a:rPr lang="ru-RU" smtClean="0"/>
              <a:pPr/>
              <a:t>‹#›</a:t>
            </a:fld>
            <a:endParaRPr lang="ru-RU" dirty="0"/>
          </a:p>
        </p:txBody>
      </p:sp>
      <p:sp>
        <p:nvSpPr>
          <p:cNvPr id="16" name="object 7">
            <a:extLst>
              <a:ext uri="{FF2B5EF4-FFF2-40B4-BE49-F238E27FC236}">
                <a16:creationId xmlns="" xmlns:a16="http://schemas.microsoft.com/office/drawing/2014/main" id="{5C608B83-A2F2-ED49-8A9B-1801A540551C}"/>
              </a:ext>
            </a:extLst>
          </p:cNvPr>
          <p:cNvSpPr/>
          <p:nvPr userDrawn="1"/>
        </p:nvSpPr>
        <p:spPr>
          <a:xfrm>
            <a:off x="0" y="649854"/>
            <a:ext cx="219919" cy="739108"/>
          </a:xfrm>
          <a:custGeom>
            <a:avLst/>
            <a:gdLst/>
            <a:ahLst/>
            <a:cxnLst/>
            <a:rect l="l" t="t" r="r" b="b"/>
            <a:pathLst>
              <a:path w="203835" h="565785">
                <a:moveTo>
                  <a:pt x="0" y="565226"/>
                </a:moveTo>
                <a:lnTo>
                  <a:pt x="203530" y="565226"/>
                </a:lnTo>
                <a:lnTo>
                  <a:pt x="203530" y="0"/>
                </a:lnTo>
                <a:lnTo>
                  <a:pt x="0" y="0"/>
                </a:lnTo>
                <a:lnTo>
                  <a:pt x="0" y="565226"/>
                </a:lnTo>
                <a:close/>
              </a:path>
            </a:pathLst>
          </a:custGeom>
          <a:solidFill>
            <a:srgbClr val="E1002B"/>
          </a:solidFill>
        </p:spPr>
        <p:txBody>
          <a:bodyPr wrap="square" lIns="0" tIns="0" rIns="0" bIns="0" rtlCol="0"/>
          <a:lstStyle/>
          <a:p>
            <a:endParaRPr dirty="0"/>
          </a:p>
        </p:txBody>
      </p:sp>
      <p:sp>
        <p:nvSpPr>
          <p:cNvPr id="17" name="Текст 17">
            <a:extLst>
              <a:ext uri="{FF2B5EF4-FFF2-40B4-BE49-F238E27FC236}">
                <a16:creationId xmlns="" xmlns:a16="http://schemas.microsoft.com/office/drawing/2014/main" id="{72C1670E-B5AF-C246-8209-DB0091245A2E}"/>
              </a:ext>
            </a:extLst>
          </p:cNvPr>
          <p:cNvSpPr>
            <a:spLocks noGrp="1"/>
          </p:cNvSpPr>
          <p:nvPr userDrawn="1">
            <p:ph type="body" sz="quarter" idx="10" hasCustomPrompt="1"/>
          </p:nvPr>
        </p:nvSpPr>
        <p:spPr>
          <a:xfrm>
            <a:off x="292220" y="536137"/>
            <a:ext cx="2613235" cy="936897"/>
          </a:xfrm>
          <a:prstGeom prst="rect">
            <a:avLst/>
          </a:prstGeom>
        </p:spPr>
        <p:txBody>
          <a:bodyPr anchor="t"/>
          <a:lstStyle>
            <a:lvl1pPr marL="0" indent="0">
              <a:lnSpc>
                <a:spcPct val="100000"/>
              </a:lnSpc>
              <a:buNone/>
              <a:defRPr sz="2800">
                <a:solidFill>
                  <a:srgbClr val="334286"/>
                </a:solidFill>
                <a:latin typeface="Arial" panose="020B0604020202020204" pitchFamily="34" charset="0"/>
                <a:cs typeface="Arial" panose="020B0604020202020204" pitchFamily="34" charset="0"/>
              </a:defRPr>
            </a:lvl1pPr>
          </a:lstStyle>
          <a:p>
            <a:pPr lvl="0"/>
            <a:r>
              <a:rPr lang="ru-RU" dirty="0"/>
              <a:t>ОБРАЗЕЦ ТЕКСТА</a:t>
            </a:r>
          </a:p>
        </p:txBody>
      </p:sp>
    </p:spTree>
    <p:extLst>
      <p:ext uri="{BB962C8B-B14F-4D97-AF65-F5344CB8AC3E}">
        <p14:creationId xmlns:p14="http://schemas.microsoft.com/office/powerpoint/2010/main" val="3191807365"/>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Пустой_1">
    <p:spTree>
      <p:nvGrpSpPr>
        <p:cNvPr id="1" name=""/>
        <p:cNvGrpSpPr/>
        <p:nvPr/>
      </p:nvGrpSpPr>
      <p:grpSpPr>
        <a:xfrm>
          <a:off x="0" y="0"/>
          <a:ext cx="0" cy="0"/>
          <a:chOff x="0" y="0"/>
          <a:chExt cx="0" cy="0"/>
        </a:xfrm>
      </p:grpSpPr>
      <p:sp>
        <p:nvSpPr>
          <p:cNvPr id="8" name="object 8">
            <a:extLst>
              <a:ext uri="{FF2B5EF4-FFF2-40B4-BE49-F238E27FC236}">
                <a16:creationId xmlns="" xmlns:a16="http://schemas.microsoft.com/office/drawing/2014/main" id="{8E62C042-4EA4-314F-8837-7915700A0693}"/>
              </a:ext>
            </a:extLst>
          </p:cNvPr>
          <p:cNvSpPr txBox="1"/>
          <p:nvPr/>
        </p:nvSpPr>
        <p:spPr>
          <a:xfrm>
            <a:off x="358565" y="118434"/>
            <a:ext cx="1048822" cy="292151"/>
          </a:xfrm>
          <a:prstGeom prst="rect">
            <a:avLst/>
          </a:prstGeom>
        </p:spPr>
        <p:txBody>
          <a:bodyPr vert="horz" wrap="square" lIns="0" tIns="12700" rIns="0" bIns="0" rtlCol="0">
            <a:spAutoFit/>
          </a:bodyPr>
          <a:lstStyle/>
          <a:p>
            <a:pPr marL="12700">
              <a:lnSpc>
                <a:spcPct val="100000"/>
              </a:lnSpc>
              <a:spcBef>
                <a:spcPts val="100"/>
              </a:spcBef>
            </a:pPr>
            <a:r>
              <a:rPr sz="1500" b="1" spc="-45" dirty="0">
                <a:solidFill>
                  <a:srgbClr val="334286"/>
                </a:solidFill>
                <a:latin typeface="Arial"/>
                <a:cs typeface="Arial"/>
              </a:rPr>
              <a:t>РОССТАТ</a:t>
            </a:r>
            <a:endParaRPr sz="1500" dirty="0">
              <a:latin typeface="Arial"/>
              <a:cs typeface="Arial"/>
            </a:endParaRPr>
          </a:p>
        </p:txBody>
      </p:sp>
      <p:sp>
        <p:nvSpPr>
          <p:cNvPr id="12" name="object 13">
            <a:extLst>
              <a:ext uri="{FF2B5EF4-FFF2-40B4-BE49-F238E27FC236}">
                <a16:creationId xmlns="" xmlns:a16="http://schemas.microsoft.com/office/drawing/2014/main" id="{978D5EB5-026B-2249-A8D4-5B5D2223AD6E}"/>
              </a:ext>
            </a:extLst>
          </p:cNvPr>
          <p:cNvSpPr/>
          <p:nvPr/>
        </p:nvSpPr>
        <p:spPr>
          <a:xfrm>
            <a:off x="373245" y="-1"/>
            <a:ext cx="11480069" cy="90567"/>
          </a:xfrm>
          <a:custGeom>
            <a:avLst/>
            <a:gdLst/>
            <a:ahLst/>
            <a:cxnLst/>
            <a:rect l="l" t="t" r="r" b="b"/>
            <a:pathLst>
              <a:path w="9980930" h="78740">
                <a:moveTo>
                  <a:pt x="0" y="78232"/>
                </a:moveTo>
                <a:lnTo>
                  <a:pt x="9980358" y="78232"/>
                </a:lnTo>
                <a:lnTo>
                  <a:pt x="9980358" y="0"/>
                </a:lnTo>
                <a:lnTo>
                  <a:pt x="0" y="0"/>
                </a:lnTo>
                <a:lnTo>
                  <a:pt x="0" y="78232"/>
                </a:lnTo>
                <a:close/>
              </a:path>
            </a:pathLst>
          </a:custGeom>
          <a:solidFill>
            <a:srgbClr val="334286"/>
          </a:solidFill>
        </p:spPr>
        <p:txBody>
          <a:bodyPr wrap="square" lIns="0" tIns="0" rIns="0" bIns="0" rtlCol="0"/>
          <a:lstStyle/>
          <a:p>
            <a:endParaRPr dirty="0"/>
          </a:p>
        </p:txBody>
      </p:sp>
      <p:sp>
        <p:nvSpPr>
          <p:cNvPr id="14" name="Номер слайда 5">
            <a:extLst>
              <a:ext uri="{FF2B5EF4-FFF2-40B4-BE49-F238E27FC236}">
                <a16:creationId xmlns="" xmlns:a16="http://schemas.microsoft.com/office/drawing/2014/main" id="{589F21BF-0ECE-1B45-A099-F5B6E92C16A7}"/>
              </a:ext>
            </a:extLst>
          </p:cNvPr>
          <p:cNvSpPr>
            <a:spLocks noGrp="1"/>
          </p:cNvSpPr>
          <p:nvPr userDrawn="1">
            <p:ph type="sldNum" sz="quarter" idx="4"/>
          </p:nvPr>
        </p:nvSpPr>
        <p:spPr>
          <a:xfrm>
            <a:off x="9310907" y="6355682"/>
            <a:ext cx="2743200" cy="365125"/>
          </a:xfrm>
          <a:prstGeom prst="rect">
            <a:avLst/>
          </a:prstGeom>
        </p:spPr>
        <p:txBody>
          <a:bodyPr vert="horz" lIns="91440" tIns="45720" rIns="91440" bIns="45720" rtlCol="0" anchor="ctr"/>
          <a:lstStyle>
            <a:lvl1pPr algn="r">
              <a:defRPr sz="1600">
                <a:solidFill>
                  <a:schemeClr val="tx1">
                    <a:lumMod val="50000"/>
                    <a:lumOff val="50000"/>
                  </a:schemeClr>
                </a:solidFill>
                <a:latin typeface="Arial" panose="020B0604020202020204" pitchFamily="34" charset="0"/>
                <a:cs typeface="Arial" panose="020B0604020202020204" pitchFamily="34" charset="0"/>
              </a:defRPr>
            </a:lvl1pPr>
          </a:lstStyle>
          <a:p>
            <a:fld id="{41B81EEA-DF2A-1C47-9781-44818CAE4220}" type="slidenum">
              <a:rPr lang="ru-RU" smtClean="0"/>
              <a:pPr/>
              <a:t>‹#›</a:t>
            </a:fld>
            <a:endParaRPr lang="ru-RU" dirty="0"/>
          </a:p>
        </p:txBody>
      </p:sp>
      <p:sp>
        <p:nvSpPr>
          <p:cNvPr id="16" name="object 7">
            <a:extLst>
              <a:ext uri="{FF2B5EF4-FFF2-40B4-BE49-F238E27FC236}">
                <a16:creationId xmlns="" xmlns:a16="http://schemas.microsoft.com/office/drawing/2014/main" id="{5C608B83-A2F2-ED49-8A9B-1801A540551C}"/>
              </a:ext>
            </a:extLst>
          </p:cNvPr>
          <p:cNvSpPr/>
          <p:nvPr userDrawn="1"/>
        </p:nvSpPr>
        <p:spPr>
          <a:xfrm>
            <a:off x="0" y="649854"/>
            <a:ext cx="219919" cy="739108"/>
          </a:xfrm>
          <a:custGeom>
            <a:avLst/>
            <a:gdLst/>
            <a:ahLst/>
            <a:cxnLst/>
            <a:rect l="l" t="t" r="r" b="b"/>
            <a:pathLst>
              <a:path w="203835" h="565785">
                <a:moveTo>
                  <a:pt x="0" y="565226"/>
                </a:moveTo>
                <a:lnTo>
                  <a:pt x="203530" y="565226"/>
                </a:lnTo>
                <a:lnTo>
                  <a:pt x="203530" y="0"/>
                </a:lnTo>
                <a:lnTo>
                  <a:pt x="0" y="0"/>
                </a:lnTo>
                <a:lnTo>
                  <a:pt x="0" y="565226"/>
                </a:lnTo>
                <a:close/>
              </a:path>
            </a:pathLst>
          </a:custGeom>
          <a:solidFill>
            <a:srgbClr val="E1002B"/>
          </a:solidFill>
        </p:spPr>
        <p:txBody>
          <a:bodyPr wrap="square" lIns="0" tIns="0" rIns="0" bIns="0" rtlCol="0"/>
          <a:lstStyle/>
          <a:p>
            <a:endParaRPr dirty="0"/>
          </a:p>
        </p:txBody>
      </p:sp>
      <p:sp>
        <p:nvSpPr>
          <p:cNvPr id="17" name="Текст 17">
            <a:extLst>
              <a:ext uri="{FF2B5EF4-FFF2-40B4-BE49-F238E27FC236}">
                <a16:creationId xmlns="" xmlns:a16="http://schemas.microsoft.com/office/drawing/2014/main" id="{72C1670E-B5AF-C246-8209-DB0091245A2E}"/>
              </a:ext>
            </a:extLst>
          </p:cNvPr>
          <p:cNvSpPr>
            <a:spLocks noGrp="1"/>
          </p:cNvSpPr>
          <p:nvPr userDrawn="1">
            <p:ph type="body" sz="quarter" idx="10" hasCustomPrompt="1"/>
          </p:nvPr>
        </p:nvSpPr>
        <p:spPr>
          <a:xfrm>
            <a:off x="292220" y="536137"/>
            <a:ext cx="2613235" cy="936897"/>
          </a:xfrm>
          <a:prstGeom prst="rect">
            <a:avLst/>
          </a:prstGeom>
        </p:spPr>
        <p:txBody>
          <a:bodyPr anchor="t"/>
          <a:lstStyle>
            <a:lvl1pPr marL="0" indent="0">
              <a:lnSpc>
                <a:spcPct val="100000"/>
              </a:lnSpc>
              <a:buNone/>
              <a:defRPr sz="2800">
                <a:solidFill>
                  <a:srgbClr val="334286"/>
                </a:solidFill>
                <a:latin typeface="Arial" panose="020B0604020202020204" pitchFamily="34" charset="0"/>
                <a:cs typeface="Arial" panose="020B0604020202020204" pitchFamily="34" charset="0"/>
              </a:defRPr>
            </a:lvl1pPr>
          </a:lstStyle>
          <a:p>
            <a:pPr lvl="0"/>
            <a:r>
              <a:rPr lang="ru-RU" dirty="0"/>
              <a:t>ОБРАЗЕЦ ТЕКСТА</a:t>
            </a:r>
          </a:p>
        </p:txBody>
      </p:sp>
      <p:sp>
        <p:nvSpPr>
          <p:cNvPr id="10" name="Прямоугольник 9"/>
          <p:cNvSpPr/>
          <p:nvPr userDrawn="1"/>
        </p:nvSpPr>
        <p:spPr>
          <a:xfrm>
            <a:off x="0" y="1621784"/>
            <a:ext cx="219919" cy="4576940"/>
          </a:xfrm>
          <a:prstGeom prst="rect">
            <a:avLst/>
          </a:prstGeom>
          <a:solidFill>
            <a:srgbClr val="FFC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082447952"/>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Пустой слайд_2">
    <p:spTree>
      <p:nvGrpSpPr>
        <p:cNvPr id="1" name=""/>
        <p:cNvGrpSpPr/>
        <p:nvPr/>
      </p:nvGrpSpPr>
      <p:grpSpPr>
        <a:xfrm>
          <a:off x="0" y="0"/>
          <a:ext cx="0" cy="0"/>
          <a:chOff x="0" y="0"/>
          <a:chExt cx="0" cy="0"/>
        </a:xfrm>
      </p:grpSpPr>
      <p:sp>
        <p:nvSpPr>
          <p:cNvPr id="16" name="object 2">
            <a:extLst>
              <a:ext uri="{FF2B5EF4-FFF2-40B4-BE49-F238E27FC236}">
                <a16:creationId xmlns="" xmlns:a16="http://schemas.microsoft.com/office/drawing/2014/main" id="{0560CFF3-0F6B-EE47-8233-2752BA7C190C}"/>
              </a:ext>
            </a:extLst>
          </p:cNvPr>
          <p:cNvSpPr/>
          <p:nvPr userDrawn="1"/>
        </p:nvSpPr>
        <p:spPr>
          <a:xfrm>
            <a:off x="0" y="1705727"/>
            <a:ext cx="12192000" cy="4492997"/>
          </a:xfrm>
          <a:prstGeom prst="rect">
            <a:avLst/>
          </a:prstGeom>
          <a:gradFill>
            <a:gsLst>
              <a:gs pos="3000">
                <a:schemeClr val="tx2">
                  <a:lumMod val="75000"/>
                </a:schemeClr>
              </a:gs>
              <a:gs pos="100000">
                <a:srgbClr val="0070DF"/>
              </a:gs>
            </a:gsLst>
            <a:lin ang="5400000" scaled="0"/>
          </a:gradFill>
        </p:spPr>
        <p:txBody>
          <a:bodyPr wrap="square" lIns="0" tIns="0" rIns="0" bIns="0" rtlCol="0"/>
          <a:lstStyle/>
          <a:p>
            <a:endParaRPr dirty="0">
              <a:highlight>
                <a:srgbClr val="345074"/>
              </a:highlight>
            </a:endParaRPr>
          </a:p>
        </p:txBody>
      </p:sp>
      <p:sp>
        <p:nvSpPr>
          <p:cNvPr id="8" name="object 8">
            <a:extLst>
              <a:ext uri="{FF2B5EF4-FFF2-40B4-BE49-F238E27FC236}">
                <a16:creationId xmlns="" xmlns:a16="http://schemas.microsoft.com/office/drawing/2014/main" id="{8E62C042-4EA4-314F-8837-7915700A0693}"/>
              </a:ext>
            </a:extLst>
          </p:cNvPr>
          <p:cNvSpPr txBox="1"/>
          <p:nvPr/>
        </p:nvSpPr>
        <p:spPr>
          <a:xfrm>
            <a:off x="358565" y="118434"/>
            <a:ext cx="1048822" cy="292151"/>
          </a:xfrm>
          <a:prstGeom prst="rect">
            <a:avLst/>
          </a:prstGeom>
        </p:spPr>
        <p:txBody>
          <a:bodyPr vert="horz" wrap="square" lIns="0" tIns="12700" rIns="0" bIns="0" rtlCol="0">
            <a:spAutoFit/>
          </a:bodyPr>
          <a:lstStyle/>
          <a:p>
            <a:pPr marL="12700">
              <a:lnSpc>
                <a:spcPct val="100000"/>
              </a:lnSpc>
              <a:spcBef>
                <a:spcPts val="100"/>
              </a:spcBef>
            </a:pPr>
            <a:r>
              <a:rPr sz="1500" b="1" spc="-45" dirty="0">
                <a:solidFill>
                  <a:srgbClr val="334286"/>
                </a:solidFill>
                <a:latin typeface="Arial"/>
                <a:cs typeface="Arial"/>
              </a:rPr>
              <a:t>РОССТАТ</a:t>
            </a:r>
            <a:endParaRPr sz="1500" dirty="0">
              <a:latin typeface="Arial"/>
              <a:cs typeface="Arial"/>
            </a:endParaRPr>
          </a:p>
        </p:txBody>
      </p:sp>
      <p:sp>
        <p:nvSpPr>
          <p:cNvPr id="12" name="object 13">
            <a:extLst>
              <a:ext uri="{FF2B5EF4-FFF2-40B4-BE49-F238E27FC236}">
                <a16:creationId xmlns="" xmlns:a16="http://schemas.microsoft.com/office/drawing/2014/main" id="{978D5EB5-026B-2249-A8D4-5B5D2223AD6E}"/>
              </a:ext>
            </a:extLst>
          </p:cNvPr>
          <p:cNvSpPr/>
          <p:nvPr/>
        </p:nvSpPr>
        <p:spPr>
          <a:xfrm>
            <a:off x="373245" y="-1"/>
            <a:ext cx="11480069" cy="90567"/>
          </a:xfrm>
          <a:custGeom>
            <a:avLst/>
            <a:gdLst/>
            <a:ahLst/>
            <a:cxnLst/>
            <a:rect l="l" t="t" r="r" b="b"/>
            <a:pathLst>
              <a:path w="9980930" h="78740">
                <a:moveTo>
                  <a:pt x="0" y="78232"/>
                </a:moveTo>
                <a:lnTo>
                  <a:pt x="9980358" y="78232"/>
                </a:lnTo>
                <a:lnTo>
                  <a:pt x="9980358" y="0"/>
                </a:lnTo>
                <a:lnTo>
                  <a:pt x="0" y="0"/>
                </a:lnTo>
                <a:lnTo>
                  <a:pt x="0" y="78232"/>
                </a:lnTo>
                <a:close/>
              </a:path>
            </a:pathLst>
          </a:custGeom>
          <a:solidFill>
            <a:srgbClr val="334286"/>
          </a:solidFill>
        </p:spPr>
        <p:txBody>
          <a:bodyPr wrap="square" lIns="0" tIns="0" rIns="0" bIns="0" rtlCol="0"/>
          <a:lstStyle/>
          <a:p>
            <a:endParaRPr dirty="0"/>
          </a:p>
        </p:txBody>
      </p:sp>
      <p:sp>
        <p:nvSpPr>
          <p:cNvPr id="14" name="Номер слайда 5">
            <a:extLst>
              <a:ext uri="{FF2B5EF4-FFF2-40B4-BE49-F238E27FC236}">
                <a16:creationId xmlns="" xmlns:a16="http://schemas.microsoft.com/office/drawing/2014/main" id="{589F21BF-0ECE-1B45-A099-F5B6E92C16A7}"/>
              </a:ext>
            </a:extLst>
          </p:cNvPr>
          <p:cNvSpPr>
            <a:spLocks noGrp="1"/>
          </p:cNvSpPr>
          <p:nvPr userDrawn="1">
            <p:ph type="sldNum" sz="quarter" idx="4"/>
          </p:nvPr>
        </p:nvSpPr>
        <p:spPr>
          <a:xfrm>
            <a:off x="9310907" y="6355682"/>
            <a:ext cx="2743200" cy="365125"/>
          </a:xfrm>
          <a:prstGeom prst="rect">
            <a:avLst/>
          </a:prstGeom>
        </p:spPr>
        <p:txBody>
          <a:bodyPr vert="horz" lIns="91440" tIns="45720" rIns="91440" bIns="45720" rtlCol="0" anchor="ctr"/>
          <a:lstStyle>
            <a:lvl1pPr algn="r">
              <a:defRPr sz="1600">
                <a:solidFill>
                  <a:schemeClr val="tx1">
                    <a:lumMod val="50000"/>
                    <a:lumOff val="50000"/>
                  </a:schemeClr>
                </a:solidFill>
                <a:latin typeface="Arial" panose="020B0604020202020204" pitchFamily="34" charset="0"/>
                <a:cs typeface="Arial" panose="020B0604020202020204" pitchFamily="34" charset="0"/>
              </a:defRPr>
            </a:lvl1pPr>
          </a:lstStyle>
          <a:p>
            <a:fld id="{41B81EEA-DF2A-1C47-9781-44818CAE4220}" type="slidenum">
              <a:rPr lang="ru-RU" smtClean="0"/>
              <a:pPr/>
              <a:t>‹#›</a:t>
            </a:fld>
            <a:endParaRPr lang="ru-RU" dirty="0"/>
          </a:p>
        </p:txBody>
      </p:sp>
      <p:sp>
        <p:nvSpPr>
          <p:cNvPr id="28" name="object 7">
            <a:extLst>
              <a:ext uri="{FF2B5EF4-FFF2-40B4-BE49-F238E27FC236}">
                <a16:creationId xmlns="" xmlns:a16="http://schemas.microsoft.com/office/drawing/2014/main" id="{2E9797C7-8447-7949-8633-B9C1F8C8B7D2}"/>
              </a:ext>
            </a:extLst>
          </p:cNvPr>
          <p:cNvSpPr/>
          <p:nvPr userDrawn="1"/>
        </p:nvSpPr>
        <p:spPr>
          <a:xfrm>
            <a:off x="0" y="649854"/>
            <a:ext cx="219919" cy="739108"/>
          </a:xfrm>
          <a:custGeom>
            <a:avLst/>
            <a:gdLst/>
            <a:ahLst/>
            <a:cxnLst/>
            <a:rect l="l" t="t" r="r" b="b"/>
            <a:pathLst>
              <a:path w="203835" h="565785">
                <a:moveTo>
                  <a:pt x="0" y="565226"/>
                </a:moveTo>
                <a:lnTo>
                  <a:pt x="203530" y="565226"/>
                </a:lnTo>
                <a:lnTo>
                  <a:pt x="203530" y="0"/>
                </a:lnTo>
                <a:lnTo>
                  <a:pt x="0" y="0"/>
                </a:lnTo>
                <a:lnTo>
                  <a:pt x="0" y="565226"/>
                </a:lnTo>
                <a:close/>
              </a:path>
            </a:pathLst>
          </a:custGeom>
          <a:solidFill>
            <a:srgbClr val="E1002B"/>
          </a:solidFill>
        </p:spPr>
        <p:txBody>
          <a:bodyPr wrap="square" lIns="0" tIns="0" rIns="0" bIns="0" rtlCol="0"/>
          <a:lstStyle/>
          <a:p>
            <a:endParaRPr dirty="0"/>
          </a:p>
        </p:txBody>
      </p:sp>
      <p:sp>
        <p:nvSpPr>
          <p:cNvPr id="29" name="Текст 17">
            <a:extLst>
              <a:ext uri="{FF2B5EF4-FFF2-40B4-BE49-F238E27FC236}">
                <a16:creationId xmlns="" xmlns:a16="http://schemas.microsoft.com/office/drawing/2014/main" id="{65282F85-5E1C-A643-B6D1-764B9457ED35}"/>
              </a:ext>
            </a:extLst>
          </p:cNvPr>
          <p:cNvSpPr>
            <a:spLocks noGrp="1"/>
          </p:cNvSpPr>
          <p:nvPr userDrawn="1">
            <p:ph type="body" sz="quarter" idx="10" hasCustomPrompt="1"/>
          </p:nvPr>
        </p:nvSpPr>
        <p:spPr>
          <a:xfrm>
            <a:off x="292220" y="536137"/>
            <a:ext cx="2613235" cy="936897"/>
          </a:xfrm>
          <a:prstGeom prst="rect">
            <a:avLst/>
          </a:prstGeom>
        </p:spPr>
        <p:txBody>
          <a:bodyPr anchor="t"/>
          <a:lstStyle>
            <a:lvl1pPr marL="0" indent="0">
              <a:lnSpc>
                <a:spcPct val="100000"/>
              </a:lnSpc>
              <a:buNone/>
              <a:defRPr sz="2800">
                <a:solidFill>
                  <a:srgbClr val="334286"/>
                </a:solidFill>
                <a:latin typeface="Arial" panose="020B0604020202020204" pitchFamily="34" charset="0"/>
                <a:cs typeface="Arial" panose="020B0604020202020204" pitchFamily="34" charset="0"/>
              </a:defRPr>
            </a:lvl1pPr>
          </a:lstStyle>
          <a:p>
            <a:pPr lvl="0"/>
            <a:r>
              <a:rPr lang="ru-RU" dirty="0"/>
              <a:t>ОБРАЗЕЦ ТЕКСТА</a:t>
            </a:r>
          </a:p>
        </p:txBody>
      </p:sp>
    </p:spTree>
    <p:extLst>
      <p:ext uri="{BB962C8B-B14F-4D97-AF65-F5344CB8AC3E}">
        <p14:creationId xmlns:p14="http://schemas.microsoft.com/office/powerpoint/2010/main" val="34049071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Пустой слайд_3">
    <p:spTree>
      <p:nvGrpSpPr>
        <p:cNvPr id="1" name=""/>
        <p:cNvGrpSpPr/>
        <p:nvPr/>
      </p:nvGrpSpPr>
      <p:grpSpPr>
        <a:xfrm>
          <a:off x="0" y="0"/>
          <a:ext cx="0" cy="0"/>
          <a:chOff x="0" y="0"/>
          <a:chExt cx="0" cy="0"/>
        </a:xfrm>
      </p:grpSpPr>
      <p:sp>
        <p:nvSpPr>
          <p:cNvPr id="17" name="object 2">
            <a:extLst>
              <a:ext uri="{FF2B5EF4-FFF2-40B4-BE49-F238E27FC236}">
                <a16:creationId xmlns="" xmlns:a16="http://schemas.microsoft.com/office/drawing/2014/main" id="{FBDE76DB-A8FB-674B-86CB-3C735C2794DB}"/>
              </a:ext>
            </a:extLst>
          </p:cNvPr>
          <p:cNvSpPr/>
          <p:nvPr userDrawn="1"/>
        </p:nvSpPr>
        <p:spPr>
          <a:xfrm>
            <a:off x="0" y="1473035"/>
            <a:ext cx="12192000" cy="5384966"/>
          </a:xfrm>
          <a:prstGeom prst="rect">
            <a:avLst/>
          </a:prstGeom>
          <a:gradFill>
            <a:gsLst>
              <a:gs pos="3000">
                <a:schemeClr val="tx2">
                  <a:lumMod val="75000"/>
                </a:schemeClr>
              </a:gs>
              <a:gs pos="100000">
                <a:srgbClr val="0070DF"/>
              </a:gs>
            </a:gsLst>
            <a:lin ang="5400000" scaled="0"/>
          </a:gradFill>
        </p:spPr>
        <p:txBody>
          <a:bodyPr wrap="square" lIns="0" tIns="0" rIns="0" bIns="0" rtlCol="0"/>
          <a:lstStyle/>
          <a:p>
            <a:endParaRPr dirty="0">
              <a:highlight>
                <a:srgbClr val="345074"/>
              </a:highlight>
            </a:endParaRPr>
          </a:p>
        </p:txBody>
      </p:sp>
      <p:sp>
        <p:nvSpPr>
          <p:cNvPr id="8" name="object 8">
            <a:extLst>
              <a:ext uri="{FF2B5EF4-FFF2-40B4-BE49-F238E27FC236}">
                <a16:creationId xmlns="" xmlns:a16="http://schemas.microsoft.com/office/drawing/2014/main" id="{8E62C042-4EA4-314F-8837-7915700A0693}"/>
              </a:ext>
            </a:extLst>
          </p:cNvPr>
          <p:cNvSpPr txBox="1"/>
          <p:nvPr/>
        </p:nvSpPr>
        <p:spPr>
          <a:xfrm>
            <a:off x="358565" y="118434"/>
            <a:ext cx="1048822" cy="292151"/>
          </a:xfrm>
          <a:prstGeom prst="rect">
            <a:avLst/>
          </a:prstGeom>
        </p:spPr>
        <p:txBody>
          <a:bodyPr vert="horz" wrap="square" lIns="0" tIns="12700" rIns="0" bIns="0" rtlCol="0">
            <a:spAutoFit/>
          </a:bodyPr>
          <a:lstStyle/>
          <a:p>
            <a:pPr marL="12700">
              <a:lnSpc>
                <a:spcPct val="100000"/>
              </a:lnSpc>
              <a:spcBef>
                <a:spcPts val="100"/>
              </a:spcBef>
            </a:pPr>
            <a:r>
              <a:rPr sz="1500" b="1" spc="-45" dirty="0">
                <a:solidFill>
                  <a:srgbClr val="334286"/>
                </a:solidFill>
                <a:latin typeface="Arial"/>
                <a:cs typeface="Arial"/>
              </a:rPr>
              <a:t>РОССТАТ</a:t>
            </a:r>
            <a:endParaRPr sz="1500" dirty="0">
              <a:latin typeface="Arial"/>
              <a:cs typeface="Arial"/>
            </a:endParaRPr>
          </a:p>
        </p:txBody>
      </p:sp>
      <p:sp>
        <p:nvSpPr>
          <p:cNvPr id="12" name="object 13">
            <a:extLst>
              <a:ext uri="{FF2B5EF4-FFF2-40B4-BE49-F238E27FC236}">
                <a16:creationId xmlns="" xmlns:a16="http://schemas.microsoft.com/office/drawing/2014/main" id="{978D5EB5-026B-2249-A8D4-5B5D2223AD6E}"/>
              </a:ext>
            </a:extLst>
          </p:cNvPr>
          <p:cNvSpPr/>
          <p:nvPr/>
        </p:nvSpPr>
        <p:spPr>
          <a:xfrm>
            <a:off x="373245" y="-1"/>
            <a:ext cx="11480069" cy="90567"/>
          </a:xfrm>
          <a:custGeom>
            <a:avLst/>
            <a:gdLst/>
            <a:ahLst/>
            <a:cxnLst/>
            <a:rect l="l" t="t" r="r" b="b"/>
            <a:pathLst>
              <a:path w="9980930" h="78740">
                <a:moveTo>
                  <a:pt x="0" y="78232"/>
                </a:moveTo>
                <a:lnTo>
                  <a:pt x="9980358" y="78232"/>
                </a:lnTo>
                <a:lnTo>
                  <a:pt x="9980358" y="0"/>
                </a:lnTo>
                <a:lnTo>
                  <a:pt x="0" y="0"/>
                </a:lnTo>
                <a:lnTo>
                  <a:pt x="0" y="78232"/>
                </a:lnTo>
                <a:close/>
              </a:path>
            </a:pathLst>
          </a:custGeom>
          <a:solidFill>
            <a:srgbClr val="334286"/>
          </a:solidFill>
        </p:spPr>
        <p:txBody>
          <a:bodyPr wrap="square" lIns="0" tIns="0" rIns="0" bIns="0" rtlCol="0"/>
          <a:lstStyle/>
          <a:p>
            <a:endParaRPr dirty="0"/>
          </a:p>
        </p:txBody>
      </p:sp>
      <p:sp>
        <p:nvSpPr>
          <p:cNvPr id="14" name="Номер слайда 5">
            <a:extLst>
              <a:ext uri="{FF2B5EF4-FFF2-40B4-BE49-F238E27FC236}">
                <a16:creationId xmlns="" xmlns:a16="http://schemas.microsoft.com/office/drawing/2014/main" id="{589F21BF-0ECE-1B45-A099-F5B6E92C16A7}"/>
              </a:ext>
            </a:extLst>
          </p:cNvPr>
          <p:cNvSpPr>
            <a:spLocks noGrp="1"/>
          </p:cNvSpPr>
          <p:nvPr userDrawn="1">
            <p:ph type="sldNum" sz="quarter" idx="4"/>
          </p:nvPr>
        </p:nvSpPr>
        <p:spPr>
          <a:xfrm>
            <a:off x="9310907" y="6355682"/>
            <a:ext cx="2743200" cy="365125"/>
          </a:xfrm>
          <a:prstGeom prst="rect">
            <a:avLst/>
          </a:prstGeom>
        </p:spPr>
        <p:txBody>
          <a:bodyPr vert="horz" lIns="91440" tIns="45720" rIns="91440" bIns="45720" rtlCol="0" anchor="ctr"/>
          <a:lstStyle>
            <a:lvl1pPr algn="r">
              <a:defRPr sz="1600">
                <a:solidFill>
                  <a:schemeClr val="bg1"/>
                </a:solidFill>
                <a:latin typeface="Arial" panose="020B0604020202020204" pitchFamily="34" charset="0"/>
                <a:cs typeface="Arial" panose="020B0604020202020204" pitchFamily="34" charset="0"/>
              </a:defRPr>
            </a:lvl1pPr>
          </a:lstStyle>
          <a:p>
            <a:fld id="{41B81EEA-DF2A-1C47-9781-44818CAE4220}" type="slidenum">
              <a:rPr lang="ru-RU" smtClean="0"/>
              <a:pPr/>
              <a:t>‹#›</a:t>
            </a:fld>
            <a:endParaRPr lang="ru-RU" dirty="0"/>
          </a:p>
        </p:txBody>
      </p:sp>
      <p:sp>
        <p:nvSpPr>
          <p:cNvPr id="26" name="object 7">
            <a:extLst>
              <a:ext uri="{FF2B5EF4-FFF2-40B4-BE49-F238E27FC236}">
                <a16:creationId xmlns="" xmlns:a16="http://schemas.microsoft.com/office/drawing/2014/main" id="{D6E06661-EB7F-9A4F-ABE0-E508C3AF0496}"/>
              </a:ext>
            </a:extLst>
          </p:cNvPr>
          <p:cNvSpPr/>
          <p:nvPr userDrawn="1"/>
        </p:nvSpPr>
        <p:spPr>
          <a:xfrm>
            <a:off x="0" y="649854"/>
            <a:ext cx="219919" cy="739108"/>
          </a:xfrm>
          <a:custGeom>
            <a:avLst/>
            <a:gdLst/>
            <a:ahLst/>
            <a:cxnLst/>
            <a:rect l="l" t="t" r="r" b="b"/>
            <a:pathLst>
              <a:path w="203835" h="565785">
                <a:moveTo>
                  <a:pt x="0" y="565226"/>
                </a:moveTo>
                <a:lnTo>
                  <a:pt x="203530" y="565226"/>
                </a:lnTo>
                <a:lnTo>
                  <a:pt x="203530" y="0"/>
                </a:lnTo>
                <a:lnTo>
                  <a:pt x="0" y="0"/>
                </a:lnTo>
                <a:lnTo>
                  <a:pt x="0" y="565226"/>
                </a:lnTo>
                <a:close/>
              </a:path>
            </a:pathLst>
          </a:custGeom>
          <a:solidFill>
            <a:srgbClr val="E1002B"/>
          </a:solidFill>
        </p:spPr>
        <p:txBody>
          <a:bodyPr wrap="square" lIns="0" tIns="0" rIns="0" bIns="0" rtlCol="0"/>
          <a:lstStyle/>
          <a:p>
            <a:endParaRPr dirty="0"/>
          </a:p>
        </p:txBody>
      </p:sp>
      <p:sp>
        <p:nvSpPr>
          <p:cNvPr id="27" name="Текст 17">
            <a:extLst>
              <a:ext uri="{FF2B5EF4-FFF2-40B4-BE49-F238E27FC236}">
                <a16:creationId xmlns="" xmlns:a16="http://schemas.microsoft.com/office/drawing/2014/main" id="{BA39ABDA-F5E8-8E4A-9F54-A6F49EE67CC1}"/>
              </a:ext>
            </a:extLst>
          </p:cNvPr>
          <p:cNvSpPr>
            <a:spLocks noGrp="1"/>
          </p:cNvSpPr>
          <p:nvPr userDrawn="1">
            <p:ph type="body" sz="quarter" idx="10" hasCustomPrompt="1"/>
          </p:nvPr>
        </p:nvSpPr>
        <p:spPr>
          <a:xfrm>
            <a:off x="292220" y="536137"/>
            <a:ext cx="2613235" cy="936897"/>
          </a:xfrm>
          <a:prstGeom prst="rect">
            <a:avLst/>
          </a:prstGeom>
        </p:spPr>
        <p:txBody>
          <a:bodyPr anchor="t"/>
          <a:lstStyle>
            <a:lvl1pPr marL="0" indent="0">
              <a:lnSpc>
                <a:spcPct val="100000"/>
              </a:lnSpc>
              <a:buNone/>
              <a:defRPr sz="2800">
                <a:solidFill>
                  <a:srgbClr val="334286"/>
                </a:solidFill>
                <a:latin typeface="Arial" panose="020B0604020202020204" pitchFamily="34" charset="0"/>
                <a:cs typeface="Arial" panose="020B0604020202020204" pitchFamily="34" charset="0"/>
              </a:defRPr>
            </a:lvl1pPr>
          </a:lstStyle>
          <a:p>
            <a:pPr lvl="0"/>
            <a:r>
              <a:rPr lang="ru-RU" dirty="0"/>
              <a:t>ОБРАЗЕЦ ТЕКСТА</a:t>
            </a:r>
          </a:p>
        </p:txBody>
      </p:sp>
    </p:spTree>
    <p:extLst>
      <p:ext uri="{BB962C8B-B14F-4D97-AF65-F5344CB8AC3E}">
        <p14:creationId xmlns:p14="http://schemas.microsoft.com/office/powerpoint/2010/main" val="408594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Оглавление">
    <p:spTree>
      <p:nvGrpSpPr>
        <p:cNvPr id="1" name=""/>
        <p:cNvGrpSpPr/>
        <p:nvPr/>
      </p:nvGrpSpPr>
      <p:grpSpPr>
        <a:xfrm>
          <a:off x="0" y="0"/>
          <a:ext cx="0" cy="0"/>
          <a:chOff x="0" y="0"/>
          <a:chExt cx="0" cy="0"/>
        </a:xfrm>
      </p:grpSpPr>
      <p:pic>
        <p:nvPicPr>
          <p:cNvPr id="7" name="Рисунок 6">
            <a:extLst>
              <a:ext uri="{FF2B5EF4-FFF2-40B4-BE49-F238E27FC236}">
                <a16:creationId xmlns="" xmlns:a16="http://schemas.microsoft.com/office/drawing/2014/main" id="{06F2A08B-66B9-5F42-9C20-4975C2E6BBE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409" r="23284"/>
          <a:stretch/>
        </p:blipFill>
        <p:spPr>
          <a:xfrm>
            <a:off x="12699" y="-1"/>
            <a:ext cx="5532724" cy="6848977"/>
          </a:xfrm>
          <a:prstGeom prst="rect">
            <a:avLst/>
          </a:prstGeom>
        </p:spPr>
      </p:pic>
      <p:sp>
        <p:nvSpPr>
          <p:cNvPr id="12" name="object 6">
            <a:extLst>
              <a:ext uri="{FF2B5EF4-FFF2-40B4-BE49-F238E27FC236}">
                <a16:creationId xmlns="" xmlns:a16="http://schemas.microsoft.com/office/drawing/2014/main" id="{01840757-1A8F-8940-BE11-7CD26EE44EBD}"/>
              </a:ext>
            </a:extLst>
          </p:cNvPr>
          <p:cNvSpPr/>
          <p:nvPr userDrawn="1"/>
        </p:nvSpPr>
        <p:spPr>
          <a:xfrm>
            <a:off x="0" y="4380"/>
            <a:ext cx="5532724" cy="6853620"/>
          </a:xfrm>
          <a:prstGeom prst="rect">
            <a:avLst/>
          </a:prstGeom>
          <a:gradFill>
            <a:gsLst>
              <a:gs pos="3000">
                <a:schemeClr val="tx2">
                  <a:lumMod val="75000"/>
                  <a:alpha val="57000"/>
                </a:schemeClr>
              </a:gs>
              <a:gs pos="100000">
                <a:schemeClr val="tx2">
                  <a:lumMod val="50000"/>
                  <a:alpha val="48000"/>
                </a:schemeClr>
              </a:gs>
            </a:gsLst>
            <a:lin ang="5400000" scaled="0"/>
          </a:gradFill>
        </p:spPr>
        <p:txBody>
          <a:bodyPr wrap="square" lIns="0" tIns="0" rIns="0" bIns="0" rtlCol="0"/>
          <a:lstStyle/>
          <a:p>
            <a:endParaRPr/>
          </a:p>
        </p:txBody>
      </p:sp>
      <p:sp>
        <p:nvSpPr>
          <p:cNvPr id="20" name="object 3">
            <a:extLst>
              <a:ext uri="{FF2B5EF4-FFF2-40B4-BE49-F238E27FC236}">
                <a16:creationId xmlns="" xmlns:a16="http://schemas.microsoft.com/office/drawing/2014/main" id="{4F1E6446-080F-6744-BA0A-A2185B987FC3}"/>
              </a:ext>
            </a:extLst>
          </p:cNvPr>
          <p:cNvSpPr/>
          <p:nvPr userDrawn="1"/>
        </p:nvSpPr>
        <p:spPr>
          <a:xfrm>
            <a:off x="-395" y="9023"/>
            <a:ext cx="5545817" cy="1299364"/>
          </a:xfrm>
          <a:prstGeom prst="rect">
            <a:avLst/>
          </a:prstGeom>
          <a:blipFill dpi="0" rotWithShape="1">
            <a:blip r:embed="rId3" cstate="print">
              <a:alphaModFix amt="50000"/>
            </a:blip>
            <a:srcRect/>
            <a:stretch>
              <a:fillRect/>
            </a:stretch>
          </a:blipFill>
        </p:spPr>
        <p:txBody>
          <a:bodyPr wrap="square" lIns="0" tIns="0" rIns="0" bIns="0" rtlCol="0"/>
          <a:lstStyle/>
          <a:p>
            <a:endParaRPr dirty="0"/>
          </a:p>
        </p:txBody>
      </p:sp>
      <p:sp>
        <p:nvSpPr>
          <p:cNvPr id="23" name="object 3">
            <a:extLst>
              <a:ext uri="{FF2B5EF4-FFF2-40B4-BE49-F238E27FC236}">
                <a16:creationId xmlns="" xmlns:a16="http://schemas.microsoft.com/office/drawing/2014/main" id="{FF746D93-968B-0A4F-9742-5AFBFB36E8A1}"/>
              </a:ext>
            </a:extLst>
          </p:cNvPr>
          <p:cNvSpPr/>
          <p:nvPr userDrawn="1"/>
        </p:nvSpPr>
        <p:spPr>
          <a:xfrm>
            <a:off x="12698" y="5558636"/>
            <a:ext cx="5532724" cy="1299364"/>
          </a:xfrm>
          <a:prstGeom prst="rect">
            <a:avLst/>
          </a:prstGeom>
          <a:blipFill dpi="0" rotWithShape="1">
            <a:blip r:embed="rId3" cstate="print">
              <a:alphaModFix amt="39000"/>
            </a:blip>
            <a:srcRect/>
            <a:stretch>
              <a:fillRect/>
            </a:stretch>
          </a:blipFill>
        </p:spPr>
        <p:txBody>
          <a:bodyPr wrap="square" lIns="0" tIns="0" rIns="0" bIns="0" rtlCol="0"/>
          <a:lstStyle/>
          <a:p>
            <a:endParaRPr dirty="0"/>
          </a:p>
        </p:txBody>
      </p:sp>
      <p:sp>
        <p:nvSpPr>
          <p:cNvPr id="3" name="Номер слайда 2">
            <a:extLst>
              <a:ext uri="{FF2B5EF4-FFF2-40B4-BE49-F238E27FC236}">
                <a16:creationId xmlns="" xmlns:a16="http://schemas.microsoft.com/office/drawing/2014/main" id="{A8F43CCF-0C8C-B749-9C98-DED4A3D4F37B}"/>
              </a:ext>
            </a:extLst>
          </p:cNvPr>
          <p:cNvSpPr>
            <a:spLocks noGrp="1"/>
          </p:cNvSpPr>
          <p:nvPr>
            <p:ph type="sldNum" sz="quarter" idx="10"/>
          </p:nvPr>
        </p:nvSpPr>
        <p:spPr/>
        <p:txBody>
          <a:bodyPr/>
          <a:lstStyle/>
          <a:p>
            <a:fld id="{41B81EEA-DF2A-1C47-9781-44818CAE4220}" type="slidenum">
              <a:rPr lang="ru-RU" smtClean="0"/>
              <a:pPr/>
              <a:t>‹#›</a:t>
            </a:fld>
            <a:endParaRPr lang="ru-RU"/>
          </a:p>
        </p:txBody>
      </p:sp>
      <p:grpSp>
        <p:nvGrpSpPr>
          <p:cNvPr id="4" name="Группа 3">
            <a:extLst>
              <a:ext uri="{FF2B5EF4-FFF2-40B4-BE49-F238E27FC236}">
                <a16:creationId xmlns="" xmlns:a16="http://schemas.microsoft.com/office/drawing/2014/main" id="{4964DB4B-B7EC-3D47-A179-1426679A7A13}"/>
              </a:ext>
            </a:extLst>
          </p:cNvPr>
          <p:cNvGrpSpPr/>
          <p:nvPr userDrawn="1"/>
        </p:nvGrpSpPr>
        <p:grpSpPr>
          <a:xfrm>
            <a:off x="11697890" y="5699624"/>
            <a:ext cx="494109" cy="499100"/>
            <a:chOff x="9699205" y="5186438"/>
            <a:chExt cx="440055" cy="444500"/>
          </a:xfrm>
        </p:grpSpPr>
        <p:sp>
          <p:nvSpPr>
            <p:cNvPr id="5" name="object 16">
              <a:extLst>
                <a:ext uri="{FF2B5EF4-FFF2-40B4-BE49-F238E27FC236}">
                  <a16:creationId xmlns="" xmlns:a16="http://schemas.microsoft.com/office/drawing/2014/main" id="{9E747D6A-7EA4-7342-BF64-4108572BCA2F}"/>
                </a:ext>
              </a:extLst>
            </p:cNvPr>
            <p:cNvSpPr/>
            <p:nvPr/>
          </p:nvSpPr>
          <p:spPr>
            <a:xfrm>
              <a:off x="9699205" y="5186438"/>
              <a:ext cx="440055" cy="444500"/>
            </a:xfrm>
            <a:custGeom>
              <a:avLst/>
              <a:gdLst/>
              <a:ahLst/>
              <a:cxnLst/>
              <a:rect l="l" t="t" r="r" b="b"/>
              <a:pathLst>
                <a:path w="440054" h="444500">
                  <a:moveTo>
                    <a:pt x="0" y="0"/>
                  </a:moveTo>
                  <a:lnTo>
                    <a:pt x="439940" y="0"/>
                  </a:lnTo>
                  <a:lnTo>
                    <a:pt x="439940" y="444118"/>
                  </a:lnTo>
                  <a:lnTo>
                    <a:pt x="0" y="444118"/>
                  </a:lnTo>
                  <a:lnTo>
                    <a:pt x="0" y="0"/>
                  </a:lnTo>
                  <a:close/>
                </a:path>
              </a:pathLst>
            </a:custGeom>
            <a:solidFill>
              <a:srgbClr val="FFC32E"/>
            </a:solidFill>
          </p:spPr>
          <p:txBody>
            <a:bodyPr wrap="square" lIns="0" tIns="0" rIns="0" bIns="0" rtlCol="0"/>
            <a:lstStyle/>
            <a:p>
              <a:endParaRPr/>
            </a:p>
          </p:txBody>
        </p:sp>
        <p:sp>
          <p:nvSpPr>
            <p:cNvPr id="6" name="object 17">
              <a:extLst>
                <a:ext uri="{FF2B5EF4-FFF2-40B4-BE49-F238E27FC236}">
                  <a16:creationId xmlns="" xmlns:a16="http://schemas.microsoft.com/office/drawing/2014/main" id="{2FD602E7-D3D4-E74F-A1CD-F4B66EB3A131}"/>
                </a:ext>
              </a:extLst>
            </p:cNvPr>
            <p:cNvSpPr/>
            <p:nvPr/>
          </p:nvSpPr>
          <p:spPr>
            <a:xfrm>
              <a:off x="9859266" y="5292379"/>
              <a:ext cx="136778" cy="256938"/>
            </a:xfrm>
            <a:prstGeom prst="rect">
              <a:avLst/>
            </a:prstGeom>
            <a:blipFill>
              <a:blip r:embed="rId4" cstate="print"/>
              <a:stretch>
                <a:fillRect/>
              </a:stretch>
            </a:blipFill>
          </p:spPr>
          <p:txBody>
            <a:bodyPr wrap="square" lIns="0" tIns="0" rIns="0" bIns="0" rtlCol="0"/>
            <a:lstStyle/>
            <a:p>
              <a:endParaRPr/>
            </a:p>
          </p:txBody>
        </p:sp>
      </p:grpSp>
      <p:sp>
        <p:nvSpPr>
          <p:cNvPr id="13" name="object 7">
            <a:extLst>
              <a:ext uri="{FF2B5EF4-FFF2-40B4-BE49-F238E27FC236}">
                <a16:creationId xmlns="" xmlns:a16="http://schemas.microsoft.com/office/drawing/2014/main" id="{779541B8-14F7-6144-BB99-31217AC29512}"/>
              </a:ext>
            </a:extLst>
          </p:cNvPr>
          <p:cNvSpPr/>
          <p:nvPr userDrawn="1"/>
        </p:nvSpPr>
        <p:spPr>
          <a:xfrm>
            <a:off x="5087275" y="1308387"/>
            <a:ext cx="459073" cy="4250249"/>
          </a:xfrm>
          <a:custGeom>
            <a:avLst/>
            <a:gdLst/>
            <a:ahLst/>
            <a:cxnLst/>
            <a:rect l="l" t="t" r="r" b="b"/>
            <a:pathLst>
              <a:path w="405764" h="3338195">
                <a:moveTo>
                  <a:pt x="405536" y="3337890"/>
                </a:moveTo>
                <a:lnTo>
                  <a:pt x="0" y="3337890"/>
                </a:lnTo>
                <a:lnTo>
                  <a:pt x="0" y="0"/>
                </a:lnTo>
                <a:lnTo>
                  <a:pt x="405536" y="0"/>
                </a:lnTo>
                <a:lnTo>
                  <a:pt x="405536" y="3337890"/>
                </a:lnTo>
                <a:close/>
              </a:path>
            </a:pathLst>
          </a:custGeom>
          <a:solidFill>
            <a:srgbClr val="E1002B"/>
          </a:solidFill>
        </p:spPr>
        <p:txBody>
          <a:bodyPr wrap="square" lIns="0" tIns="0" rIns="0" bIns="0" rtlCol="0"/>
          <a:lstStyle/>
          <a:p>
            <a:endParaRPr/>
          </a:p>
        </p:txBody>
      </p:sp>
      <p:pic>
        <p:nvPicPr>
          <p:cNvPr id="21" name="Рисунок 20">
            <a:extLst>
              <a:ext uri="{FF2B5EF4-FFF2-40B4-BE49-F238E27FC236}">
                <a16:creationId xmlns="" xmlns:a16="http://schemas.microsoft.com/office/drawing/2014/main" id="{10EB0EF1-D970-7241-BD5D-AE63BD22BB76}"/>
              </a:ext>
            </a:extLst>
          </p:cNvPr>
          <p:cNvPicPr>
            <a:picLocks noChangeAspect="1"/>
          </p:cNvPicPr>
          <p:nvPr userDrawn="1"/>
        </p:nvPicPr>
        <p:blipFill>
          <a:blip r:embed="rId5"/>
          <a:stretch>
            <a:fillRect/>
          </a:stretch>
        </p:blipFill>
        <p:spPr>
          <a:xfrm>
            <a:off x="651875" y="105218"/>
            <a:ext cx="917338" cy="1075891"/>
          </a:xfrm>
          <a:prstGeom prst="rect">
            <a:avLst/>
          </a:prstGeom>
        </p:spPr>
      </p:pic>
      <p:sp>
        <p:nvSpPr>
          <p:cNvPr id="22" name="TextBox 21">
            <a:extLst>
              <a:ext uri="{FF2B5EF4-FFF2-40B4-BE49-F238E27FC236}">
                <a16:creationId xmlns="" xmlns:a16="http://schemas.microsoft.com/office/drawing/2014/main" id="{C777D55F-3E95-904E-BFBB-D0759B65BA24}"/>
              </a:ext>
            </a:extLst>
          </p:cNvPr>
          <p:cNvSpPr txBox="1"/>
          <p:nvPr userDrawn="1"/>
        </p:nvSpPr>
        <p:spPr>
          <a:xfrm>
            <a:off x="1741233" y="457347"/>
            <a:ext cx="3831438" cy="523220"/>
          </a:xfrm>
          <a:prstGeom prst="rect">
            <a:avLst/>
          </a:prstGeom>
          <a:noFill/>
        </p:spPr>
        <p:txBody>
          <a:bodyPr wrap="square" rtlCol="0">
            <a:spAutoFit/>
          </a:bodyPr>
          <a:lstStyle/>
          <a:p>
            <a:pPr>
              <a:lnSpc>
                <a:spcPct val="100000"/>
              </a:lnSpc>
            </a:pPr>
            <a:r>
              <a:rPr lang="ru-RU" sz="1400" b="1" dirty="0">
                <a:solidFill>
                  <a:schemeClr val="bg1"/>
                </a:solidFill>
                <a:latin typeface="Arial" panose="020B0604020202020204" pitchFamily="34" charset="0"/>
                <a:cs typeface="Arial" panose="020B0604020202020204" pitchFamily="34" charset="0"/>
              </a:rPr>
              <a:t>ФЕДЕРАЛЬНАЯ СЛУЖБА</a:t>
            </a:r>
          </a:p>
          <a:p>
            <a:pPr>
              <a:lnSpc>
                <a:spcPct val="100000"/>
              </a:lnSpc>
            </a:pPr>
            <a:r>
              <a:rPr lang="ru-RU" sz="1400" b="1" dirty="0">
                <a:solidFill>
                  <a:schemeClr val="bg1"/>
                </a:solidFill>
                <a:latin typeface="Arial" panose="020B0604020202020204" pitchFamily="34" charset="0"/>
                <a:cs typeface="Arial" panose="020B0604020202020204" pitchFamily="34" charset="0"/>
              </a:rPr>
              <a:t>ГОСУДАРСТВЕННОЙ СТАТИСТИКИ</a:t>
            </a:r>
          </a:p>
        </p:txBody>
      </p:sp>
      <p:sp>
        <p:nvSpPr>
          <p:cNvPr id="25" name="Текст 24">
            <a:extLst>
              <a:ext uri="{FF2B5EF4-FFF2-40B4-BE49-F238E27FC236}">
                <a16:creationId xmlns="" xmlns:a16="http://schemas.microsoft.com/office/drawing/2014/main" id="{2A1C713C-8FE8-6D4A-9875-A226598F0C59}"/>
              </a:ext>
            </a:extLst>
          </p:cNvPr>
          <p:cNvSpPr>
            <a:spLocks noGrp="1"/>
          </p:cNvSpPr>
          <p:nvPr>
            <p:ph type="body" sz="quarter" idx="11"/>
          </p:nvPr>
        </p:nvSpPr>
        <p:spPr>
          <a:xfrm>
            <a:off x="990600" y="1400375"/>
            <a:ext cx="3937000" cy="3987800"/>
          </a:xfrm>
          <a:prstGeom prst="rect">
            <a:avLst/>
          </a:prstGeom>
        </p:spPr>
        <p:txBody>
          <a:bodyPr anchor="ctr" anchorCtr="0"/>
          <a:lstStyle>
            <a:lvl1pPr marL="0" indent="0" algn="r">
              <a:buNone/>
              <a:defRPr sz="4800">
                <a:solidFill>
                  <a:schemeClr val="bg1"/>
                </a:solidFill>
                <a:latin typeface="Arial" panose="020B0604020202020204" pitchFamily="34" charset="0"/>
                <a:cs typeface="Arial" panose="020B0604020202020204" pitchFamily="34" charset="0"/>
              </a:defRPr>
            </a:lvl1pPr>
          </a:lstStyle>
          <a:p>
            <a:pPr lvl="0"/>
            <a:endParaRPr lang="ru-RU" dirty="0"/>
          </a:p>
        </p:txBody>
      </p:sp>
    </p:spTree>
    <p:extLst>
      <p:ext uri="{BB962C8B-B14F-4D97-AF65-F5344CB8AC3E}">
        <p14:creationId xmlns:p14="http://schemas.microsoft.com/office/powerpoint/2010/main" val="1829728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Оглавление_2">
    <p:spTree>
      <p:nvGrpSpPr>
        <p:cNvPr id="1" name=""/>
        <p:cNvGrpSpPr/>
        <p:nvPr/>
      </p:nvGrpSpPr>
      <p:grpSpPr>
        <a:xfrm>
          <a:off x="0" y="0"/>
          <a:ext cx="0" cy="0"/>
          <a:chOff x="0" y="0"/>
          <a:chExt cx="0" cy="0"/>
        </a:xfrm>
      </p:grpSpPr>
      <p:sp>
        <p:nvSpPr>
          <p:cNvPr id="14" name="object 6"/>
          <p:cNvSpPr/>
          <p:nvPr userDrawn="1"/>
        </p:nvSpPr>
        <p:spPr>
          <a:xfrm>
            <a:off x="4964" y="5137"/>
            <a:ext cx="5557600" cy="6845833"/>
          </a:xfrm>
          <a:prstGeom prst="rect">
            <a:avLst/>
          </a:prstGeom>
          <a:gradFill>
            <a:gsLst>
              <a:gs pos="3000">
                <a:schemeClr val="tx2">
                  <a:lumMod val="75000"/>
                </a:schemeClr>
              </a:gs>
              <a:gs pos="100000">
                <a:srgbClr val="0070DF"/>
              </a:gs>
            </a:gsLst>
            <a:lin ang="5400000" scaled="0"/>
          </a:gradFill>
        </p:spPr>
        <p:txBody>
          <a:bodyPr wrap="square" lIns="0" tIns="0" rIns="0" bIns="0" rtlCol="0"/>
          <a:lstStyle/>
          <a:p>
            <a:endParaRPr sz="2111"/>
          </a:p>
        </p:txBody>
      </p:sp>
      <p:sp>
        <p:nvSpPr>
          <p:cNvPr id="15" name="object 7"/>
          <p:cNvSpPr/>
          <p:nvPr userDrawn="1"/>
        </p:nvSpPr>
        <p:spPr>
          <a:xfrm>
            <a:off x="5086749" y="1410097"/>
            <a:ext cx="475816" cy="4035914"/>
          </a:xfrm>
          <a:custGeom>
            <a:avLst/>
            <a:gdLst/>
            <a:ahLst/>
            <a:cxnLst/>
            <a:rect l="l" t="t" r="r" b="b"/>
            <a:pathLst>
              <a:path w="405764" h="3338195">
                <a:moveTo>
                  <a:pt x="405536" y="3337890"/>
                </a:moveTo>
                <a:lnTo>
                  <a:pt x="0" y="3337890"/>
                </a:lnTo>
                <a:lnTo>
                  <a:pt x="0" y="0"/>
                </a:lnTo>
                <a:lnTo>
                  <a:pt x="405536" y="0"/>
                </a:lnTo>
                <a:lnTo>
                  <a:pt x="405536" y="3337890"/>
                </a:lnTo>
                <a:close/>
              </a:path>
            </a:pathLst>
          </a:custGeom>
          <a:solidFill>
            <a:srgbClr val="E1002B"/>
          </a:solidFill>
        </p:spPr>
        <p:txBody>
          <a:bodyPr wrap="square" lIns="0" tIns="0" rIns="0" bIns="0" rtlCol="0"/>
          <a:lstStyle/>
          <a:p>
            <a:endParaRPr sz="2111"/>
          </a:p>
        </p:txBody>
      </p:sp>
      <p:sp>
        <p:nvSpPr>
          <p:cNvPr id="3" name="Номер слайда 2">
            <a:extLst>
              <a:ext uri="{FF2B5EF4-FFF2-40B4-BE49-F238E27FC236}">
                <a16:creationId xmlns="" xmlns:a16="http://schemas.microsoft.com/office/drawing/2014/main" id="{A8F43CCF-0C8C-B749-9C98-DED4A3D4F37B}"/>
              </a:ext>
            </a:extLst>
          </p:cNvPr>
          <p:cNvSpPr>
            <a:spLocks noGrp="1"/>
          </p:cNvSpPr>
          <p:nvPr>
            <p:ph type="sldNum" sz="quarter" idx="10"/>
          </p:nvPr>
        </p:nvSpPr>
        <p:spPr/>
        <p:txBody>
          <a:bodyPr/>
          <a:lstStyle/>
          <a:p>
            <a:fld id="{41B81EEA-DF2A-1C47-9781-44818CAE4220}" type="slidenum">
              <a:rPr lang="ru-RU" smtClean="0"/>
              <a:pPr/>
              <a:t>‹#›</a:t>
            </a:fld>
            <a:endParaRPr lang="ru-RU"/>
          </a:p>
        </p:txBody>
      </p:sp>
      <p:sp>
        <p:nvSpPr>
          <p:cNvPr id="25" name="Текст 24">
            <a:extLst>
              <a:ext uri="{FF2B5EF4-FFF2-40B4-BE49-F238E27FC236}">
                <a16:creationId xmlns="" xmlns:a16="http://schemas.microsoft.com/office/drawing/2014/main" id="{2A1C713C-8FE8-6D4A-9875-A226598F0C59}"/>
              </a:ext>
            </a:extLst>
          </p:cNvPr>
          <p:cNvSpPr>
            <a:spLocks noGrp="1"/>
          </p:cNvSpPr>
          <p:nvPr>
            <p:ph type="body" sz="quarter" idx="11"/>
          </p:nvPr>
        </p:nvSpPr>
        <p:spPr>
          <a:xfrm>
            <a:off x="990600" y="1400375"/>
            <a:ext cx="3937000" cy="3987800"/>
          </a:xfrm>
          <a:prstGeom prst="rect">
            <a:avLst/>
          </a:prstGeom>
        </p:spPr>
        <p:txBody>
          <a:bodyPr anchor="ctr" anchorCtr="0"/>
          <a:lstStyle>
            <a:lvl1pPr marL="0" indent="0" algn="r">
              <a:buNone/>
              <a:defRPr sz="4800">
                <a:solidFill>
                  <a:schemeClr val="bg1"/>
                </a:solidFill>
                <a:latin typeface="Arial" panose="020B0604020202020204" pitchFamily="34" charset="0"/>
                <a:cs typeface="Arial" panose="020B0604020202020204" pitchFamily="34" charset="0"/>
              </a:defRPr>
            </a:lvl1pPr>
          </a:lstStyle>
          <a:p>
            <a:pPr lvl="0"/>
            <a:endParaRPr lang="ru-RU" dirty="0"/>
          </a:p>
        </p:txBody>
      </p:sp>
      <p:grpSp>
        <p:nvGrpSpPr>
          <p:cNvPr id="2" name="Группа 1"/>
          <p:cNvGrpSpPr/>
          <p:nvPr userDrawn="1"/>
        </p:nvGrpSpPr>
        <p:grpSpPr>
          <a:xfrm>
            <a:off x="11697890" y="5699624"/>
            <a:ext cx="494109" cy="499100"/>
            <a:chOff x="11697890" y="5699624"/>
            <a:chExt cx="494109" cy="499100"/>
          </a:xfrm>
        </p:grpSpPr>
        <p:sp>
          <p:nvSpPr>
            <p:cNvPr id="24" name="object 16">
              <a:extLst>
                <a:ext uri="{FF2B5EF4-FFF2-40B4-BE49-F238E27FC236}">
                  <a16:creationId xmlns="" xmlns:a16="http://schemas.microsoft.com/office/drawing/2014/main" id="{9E747D6A-7EA4-7342-BF64-4108572BCA2F}"/>
                </a:ext>
              </a:extLst>
            </p:cNvPr>
            <p:cNvSpPr/>
            <p:nvPr/>
          </p:nvSpPr>
          <p:spPr>
            <a:xfrm>
              <a:off x="11697890" y="5699624"/>
              <a:ext cx="494109" cy="499100"/>
            </a:xfrm>
            <a:custGeom>
              <a:avLst/>
              <a:gdLst/>
              <a:ahLst/>
              <a:cxnLst/>
              <a:rect l="l" t="t" r="r" b="b"/>
              <a:pathLst>
                <a:path w="440054" h="444500">
                  <a:moveTo>
                    <a:pt x="0" y="0"/>
                  </a:moveTo>
                  <a:lnTo>
                    <a:pt x="439940" y="0"/>
                  </a:lnTo>
                  <a:lnTo>
                    <a:pt x="439940" y="444118"/>
                  </a:lnTo>
                  <a:lnTo>
                    <a:pt x="0" y="444118"/>
                  </a:lnTo>
                  <a:lnTo>
                    <a:pt x="0" y="0"/>
                  </a:lnTo>
                  <a:close/>
                </a:path>
              </a:pathLst>
            </a:custGeom>
            <a:solidFill>
              <a:srgbClr val="FFC32E"/>
            </a:solidFill>
          </p:spPr>
          <p:txBody>
            <a:bodyPr wrap="square" lIns="0" tIns="0" rIns="0" bIns="0" rtlCol="0"/>
            <a:lstStyle/>
            <a:p>
              <a:endParaRPr/>
            </a:p>
          </p:txBody>
        </p:sp>
        <p:sp>
          <p:nvSpPr>
            <p:cNvPr id="26" name="object 17">
              <a:extLst>
                <a:ext uri="{FF2B5EF4-FFF2-40B4-BE49-F238E27FC236}">
                  <a16:creationId xmlns="" xmlns:a16="http://schemas.microsoft.com/office/drawing/2014/main" id="{2FD602E7-D3D4-E74F-A1CD-F4B66EB3A131}"/>
                </a:ext>
              </a:extLst>
            </p:cNvPr>
            <p:cNvSpPr/>
            <p:nvPr/>
          </p:nvSpPr>
          <p:spPr>
            <a:xfrm>
              <a:off x="11877612" y="5818578"/>
              <a:ext cx="153579" cy="288499"/>
            </a:xfrm>
            <a:prstGeom prst="rect">
              <a:avLst/>
            </a:prstGeom>
            <a:blipFill>
              <a:blip r:embed="rId2" cstate="print"/>
              <a:stretch>
                <a:fillRect/>
              </a:stretch>
            </a:blipFill>
          </p:spPr>
          <p:txBody>
            <a:bodyPr wrap="square" lIns="0" tIns="0" rIns="0" bIns="0" rtlCol="0"/>
            <a:lstStyle/>
            <a:p>
              <a:endParaRPr/>
            </a:p>
          </p:txBody>
        </p:sp>
      </p:grpSp>
    </p:spTree>
    <p:extLst>
      <p:ext uri="{BB962C8B-B14F-4D97-AF65-F5344CB8AC3E}">
        <p14:creationId xmlns:p14="http://schemas.microsoft.com/office/powerpoint/2010/main" val="4078896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Отбивочный слайд">
    <p:spTree>
      <p:nvGrpSpPr>
        <p:cNvPr id="1" name=""/>
        <p:cNvGrpSpPr/>
        <p:nvPr/>
      </p:nvGrpSpPr>
      <p:grpSpPr>
        <a:xfrm>
          <a:off x="0" y="0"/>
          <a:ext cx="0" cy="0"/>
          <a:chOff x="0" y="0"/>
          <a:chExt cx="0" cy="0"/>
        </a:xfrm>
      </p:grpSpPr>
      <p:sp>
        <p:nvSpPr>
          <p:cNvPr id="4" name="bk object 16">
            <a:extLst>
              <a:ext uri="{FF2B5EF4-FFF2-40B4-BE49-F238E27FC236}">
                <a16:creationId xmlns="" xmlns:a16="http://schemas.microsoft.com/office/drawing/2014/main" id="{D8863855-8BDF-4E45-809B-F11F7FD06B41}"/>
              </a:ext>
            </a:extLst>
          </p:cNvPr>
          <p:cNvSpPr/>
          <p:nvPr userDrawn="1"/>
        </p:nvSpPr>
        <p:spPr>
          <a:xfrm>
            <a:off x="-1" y="1894302"/>
            <a:ext cx="7035799" cy="3069396"/>
          </a:xfrm>
          <a:prstGeom prst="rect">
            <a:avLst/>
          </a:prstGeom>
          <a:gradFill flip="none" rotWithShape="1">
            <a:gsLst>
              <a:gs pos="3000">
                <a:schemeClr val="tx2">
                  <a:lumMod val="75000"/>
                </a:schemeClr>
              </a:gs>
              <a:gs pos="100000">
                <a:srgbClr val="0070DF"/>
              </a:gs>
            </a:gsLst>
            <a:lin ang="16200000" scaled="1"/>
            <a:tileRect/>
          </a:gradFill>
        </p:spPr>
        <p:txBody>
          <a:bodyPr wrap="square" lIns="0" tIns="0" rIns="0" bIns="0" rtlCol="0"/>
          <a:lstStyle/>
          <a:p>
            <a:endParaRPr/>
          </a:p>
        </p:txBody>
      </p:sp>
      <p:pic>
        <p:nvPicPr>
          <p:cNvPr id="5" name="Рисунок 4" descr="Изображение выглядит как внутренний, потолок, окно, стол&#10;&#10;Автоматически созданное описание">
            <a:extLst>
              <a:ext uri="{FF2B5EF4-FFF2-40B4-BE49-F238E27FC236}">
                <a16:creationId xmlns="" xmlns:a16="http://schemas.microsoft.com/office/drawing/2014/main" id="{DBF9D9E1-A88A-4140-990C-66A04C293CF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4302" b="3491"/>
          <a:stretch/>
        </p:blipFill>
        <p:spPr>
          <a:xfrm>
            <a:off x="497237" y="779143"/>
            <a:ext cx="6084007" cy="5001525"/>
          </a:xfrm>
          <a:prstGeom prst="rect">
            <a:avLst/>
          </a:prstGeom>
        </p:spPr>
      </p:pic>
      <p:sp>
        <p:nvSpPr>
          <p:cNvPr id="6" name="object 3">
            <a:extLst>
              <a:ext uri="{FF2B5EF4-FFF2-40B4-BE49-F238E27FC236}">
                <a16:creationId xmlns="" xmlns:a16="http://schemas.microsoft.com/office/drawing/2014/main" id="{4DC73FA9-CFCC-4349-9EBF-D22E76F9EBCE}"/>
              </a:ext>
            </a:extLst>
          </p:cNvPr>
          <p:cNvSpPr/>
          <p:nvPr userDrawn="1"/>
        </p:nvSpPr>
        <p:spPr>
          <a:xfrm>
            <a:off x="497236" y="777912"/>
            <a:ext cx="6084007" cy="5001525"/>
          </a:xfrm>
          <a:prstGeom prst="rect">
            <a:avLst/>
          </a:prstGeom>
          <a:solidFill>
            <a:srgbClr val="0051B2">
              <a:alpha val="44000"/>
            </a:srgbClr>
          </a:solidFill>
        </p:spPr>
        <p:txBody>
          <a:bodyPr wrap="square" lIns="0" tIns="0" rIns="0" bIns="0" rtlCol="0"/>
          <a:lstStyle/>
          <a:p>
            <a:endParaRPr dirty="0"/>
          </a:p>
        </p:txBody>
      </p:sp>
      <p:pic>
        <p:nvPicPr>
          <p:cNvPr id="9" name="Рисунок 8">
            <a:extLst>
              <a:ext uri="{FF2B5EF4-FFF2-40B4-BE49-F238E27FC236}">
                <a16:creationId xmlns="" xmlns:a16="http://schemas.microsoft.com/office/drawing/2014/main" id="{2FD3DD10-149B-3C4C-814A-672DF381517F}"/>
              </a:ext>
            </a:extLst>
          </p:cNvPr>
          <p:cNvPicPr>
            <a:picLocks noChangeAspect="1"/>
          </p:cNvPicPr>
          <p:nvPr userDrawn="1"/>
        </p:nvPicPr>
        <p:blipFill>
          <a:blip r:embed="rId3"/>
          <a:stretch>
            <a:fillRect/>
          </a:stretch>
        </p:blipFill>
        <p:spPr>
          <a:xfrm>
            <a:off x="969871" y="3493453"/>
            <a:ext cx="5611369" cy="2340163"/>
          </a:xfrm>
          <a:prstGeom prst="rect">
            <a:avLst/>
          </a:prstGeom>
        </p:spPr>
      </p:pic>
      <p:cxnSp>
        <p:nvCxnSpPr>
          <p:cNvPr id="11" name="Прямая соединительная линия 10">
            <a:extLst>
              <a:ext uri="{FF2B5EF4-FFF2-40B4-BE49-F238E27FC236}">
                <a16:creationId xmlns="" xmlns:a16="http://schemas.microsoft.com/office/drawing/2014/main" id="{191EFDB1-31C8-A24D-B7A0-047D82885C57}"/>
              </a:ext>
            </a:extLst>
          </p:cNvPr>
          <p:cNvCxnSpPr>
            <a:cxnSpLocks/>
          </p:cNvCxnSpPr>
          <p:nvPr userDrawn="1"/>
        </p:nvCxnSpPr>
        <p:spPr>
          <a:xfrm>
            <a:off x="832990" y="839824"/>
            <a:ext cx="0" cy="4993792"/>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 xmlns:a16="http://schemas.microsoft.com/office/drawing/2014/main" id="{9C8250D7-700B-E84D-8FE4-305D47C9E91B}"/>
              </a:ext>
            </a:extLst>
          </p:cNvPr>
          <p:cNvCxnSpPr>
            <a:cxnSpLocks/>
          </p:cNvCxnSpPr>
          <p:nvPr userDrawn="1"/>
        </p:nvCxnSpPr>
        <p:spPr>
          <a:xfrm>
            <a:off x="4429192" y="777912"/>
            <a:ext cx="0" cy="2703618"/>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a:extLst>
              <a:ext uri="{FF2B5EF4-FFF2-40B4-BE49-F238E27FC236}">
                <a16:creationId xmlns="" xmlns:a16="http://schemas.microsoft.com/office/drawing/2014/main" id="{7E7D69D9-1F8F-FA49-A200-B39D17A9DE68}"/>
              </a:ext>
            </a:extLst>
          </p:cNvPr>
          <p:cNvCxnSpPr>
            <a:cxnSpLocks/>
          </p:cNvCxnSpPr>
          <p:nvPr userDrawn="1"/>
        </p:nvCxnSpPr>
        <p:spPr>
          <a:xfrm>
            <a:off x="2251618" y="2244553"/>
            <a:ext cx="0" cy="124890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6" name="Овал 15">
            <a:extLst>
              <a:ext uri="{FF2B5EF4-FFF2-40B4-BE49-F238E27FC236}">
                <a16:creationId xmlns="" xmlns:a16="http://schemas.microsoft.com/office/drawing/2014/main" id="{C58F501F-69CE-BA47-A198-563B3F244258}"/>
              </a:ext>
            </a:extLst>
          </p:cNvPr>
          <p:cNvSpPr/>
          <p:nvPr userDrawn="1"/>
        </p:nvSpPr>
        <p:spPr>
          <a:xfrm>
            <a:off x="753018" y="4896194"/>
            <a:ext cx="170334" cy="17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Овал 22">
            <a:extLst>
              <a:ext uri="{FF2B5EF4-FFF2-40B4-BE49-F238E27FC236}">
                <a16:creationId xmlns="" xmlns:a16="http://schemas.microsoft.com/office/drawing/2014/main" id="{B797CEC3-3C0E-BF40-A6EC-9734EEE77799}"/>
              </a:ext>
            </a:extLst>
          </p:cNvPr>
          <p:cNvSpPr/>
          <p:nvPr userDrawn="1"/>
        </p:nvSpPr>
        <p:spPr>
          <a:xfrm>
            <a:off x="2162718" y="3422994"/>
            <a:ext cx="170334" cy="17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Овал 23">
            <a:extLst>
              <a:ext uri="{FF2B5EF4-FFF2-40B4-BE49-F238E27FC236}">
                <a16:creationId xmlns="" xmlns:a16="http://schemas.microsoft.com/office/drawing/2014/main" id="{84B4724E-B60A-954B-8A4E-FA9A7CE72886}"/>
              </a:ext>
            </a:extLst>
          </p:cNvPr>
          <p:cNvSpPr/>
          <p:nvPr userDrawn="1"/>
        </p:nvSpPr>
        <p:spPr>
          <a:xfrm>
            <a:off x="4347118" y="692494"/>
            <a:ext cx="170334" cy="17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Текст 25">
            <a:extLst>
              <a:ext uri="{FF2B5EF4-FFF2-40B4-BE49-F238E27FC236}">
                <a16:creationId xmlns="" xmlns:a16="http://schemas.microsoft.com/office/drawing/2014/main" id="{041657FF-1B3C-C242-ADB0-148F6CA9EF76}"/>
              </a:ext>
            </a:extLst>
          </p:cNvPr>
          <p:cNvSpPr>
            <a:spLocks noGrp="1"/>
          </p:cNvSpPr>
          <p:nvPr>
            <p:ph type="body" sz="quarter" idx="10"/>
          </p:nvPr>
        </p:nvSpPr>
        <p:spPr>
          <a:xfrm>
            <a:off x="7291579" y="1801607"/>
            <a:ext cx="4272892" cy="3070225"/>
          </a:xfrm>
          <a:prstGeom prst="rect">
            <a:avLst/>
          </a:prstGeom>
        </p:spPr>
        <p:txBody>
          <a:bodyPr anchor="ctr" anchorCtr="0"/>
          <a:lstStyle>
            <a:lvl1pPr marL="0" indent="0">
              <a:lnSpc>
                <a:spcPts val="5200"/>
              </a:lnSpc>
              <a:buNone/>
              <a:defRPr sz="5000">
                <a:solidFill>
                  <a:srgbClr val="E1002B"/>
                </a:solidFill>
                <a:latin typeface="Arial" panose="020B0604020202020204" pitchFamily="34" charset="0"/>
                <a:cs typeface="Arial" panose="020B0604020202020204" pitchFamily="34" charset="0"/>
              </a:defRPr>
            </a:lvl1pPr>
          </a:lstStyle>
          <a:p>
            <a:pPr lvl="0"/>
            <a:endParaRPr lang="ru-RU" dirty="0"/>
          </a:p>
        </p:txBody>
      </p:sp>
      <p:sp>
        <p:nvSpPr>
          <p:cNvPr id="30" name="object 16">
            <a:extLst>
              <a:ext uri="{FF2B5EF4-FFF2-40B4-BE49-F238E27FC236}">
                <a16:creationId xmlns="" xmlns:a16="http://schemas.microsoft.com/office/drawing/2014/main" id="{60D482BB-06C7-7D43-A4B6-067B00C7448E}"/>
              </a:ext>
            </a:extLst>
          </p:cNvPr>
          <p:cNvSpPr/>
          <p:nvPr/>
        </p:nvSpPr>
        <p:spPr>
          <a:xfrm>
            <a:off x="7291579" y="5280337"/>
            <a:ext cx="494109" cy="499100"/>
          </a:xfrm>
          <a:custGeom>
            <a:avLst/>
            <a:gdLst/>
            <a:ahLst/>
            <a:cxnLst/>
            <a:rect l="l" t="t" r="r" b="b"/>
            <a:pathLst>
              <a:path w="440054" h="444500">
                <a:moveTo>
                  <a:pt x="0" y="0"/>
                </a:moveTo>
                <a:lnTo>
                  <a:pt x="439940" y="0"/>
                </a:lnTo>
                <a:lnTo>
                  <a:pt x="439940" y="444118"/>
                </a:lnTo>
                <a:lnTo>
                  <a:pt x="0" y="444118"/>
                </a:lnTo>
                <a:lnTo>
                  <a:pt x="0" y="0"/>
                </a:lnTo>
                <a:close/>
              </a:path>
            </a:pathLst>
          </a:custGeom>
          <a:solidFill>
            <a:srgbClr val="FFC32E"/>
          </a:solidFill>
        </p:spPr>
        <p:txBody>
          <a:bodyPr wrap="square" lIns="0" tIns="0" rIns="0" bIns="0" rtlCol="0"/>
          <a:lstStyle/>
          <a:p>
            <a:endParaRPr/>
          </a:p>
        </p:txBody>
      </p:sp>
      <p:sp>
        <p:nvSpPr>
          <p:cNvPr id="31" name="object 17">
            <a:extLst>
              <a:ext uri="{FF2B5EF4-FFF2-40B4-BE49-F238E27FC236}">
                <a16:creationId xmlns="" xmlns:a16="http://schemas.microsoft.com/office/drawing/2014/main" id="{DDF917D5-710B-2741-B703-C610905EA05E}"/>
              </a:ext>
            </a:extLst>
          </p:cNvPr>
          <p:cNvSpPr/>
          <p:nvPr/>
        </p:nvSpPr>
        <p:spPr>
          <a:xfrm>
            <a:off x="7471301" y="5399291"/>
            <a:ext cx="153579" cy="288499"/>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620817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Отбивочный слайд_2">
    <p:spTree>
      <p:nvGrpSpPr>
        <p:cNvPr id="1" name=""/>
        <p:cNvGrpSpPr/>
        <p:nvPr/>
      </p:nvGrpSpPr>
      <p:grpSpPr>
        <a:xfrm>
          <a:off x="0" y="0"/>
          <a:ext cx="0" cy="0"/>
          <a:chOff x="0" y="0"/>
          <a:chExt cx="0" cy="0"/>
        </a:xfrm>
      </p:grpSpPr>
      <p:pic>
        <p:nvPicPr>
          <p:cNvPr id="15" name="Рисунок 14" descr="Изображение выглядит как внутренний, сталь, сидит, большой&#10;&#10;Автоматически созданное описание">
            <a:extLst>
              <a:ext uri="{FF2B5EF4-FFF2-40B4-BE49-F238E27FC236}">
                <a16:creationId xmlns="" xmlns:a16="http://schemas.microsoft.com/office/drawing/2014/main" id="{59921AD6-BEED-C345-94DF-5CEF17415C0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5" r="-65" b="17728"/>
          <a:stretch/>
        </p:blipFill>
        <p:spPr>
          <a:xfrm>
            <a:off x="1" y="9644"/>
            <a:ext cx="12191999" cy="6863589"/>
          </a:xfrm>
          <a:prstGeom prst="rect">
            <a:avLst/>
          </a:prstGeom>
        </p:spPr>
      </p:pic>
      <p:sp>
        <p:nvSpPr>
          <p:cNvPr id="16" name="Прямоугольник 15">
            <a:extLst>
              <a:ext uri="{FF2B5EF4-FFF2-40B4-BE49-F238E27FC236}">
                <a16:creationId xmlns="" xmlns:a16="http://schemas.microsoft.com/office/drawing/2014/main" id="{D43F7883-713A-5147-9DF0-FE09901D61FC}"/>
              </a:ext>
            </a:extLst>
          </p:cNvPr>
          <p:cNvSpPr/>
          <p:nvPr userDrawn="1"/>
        </p:nvSpPr>
        <p:spPr>
          <a:xfrm>
            <a:off x="0" y="-1"/>
            <a:ext cx="12192000" cy="6882878"/>
          </a:xfrm>
          <a:prstGeom prst="rect">
            <a:avLst/>
          </a:prstGeom>
          <a:solidFill>
            <a:srgbClr val="0051B2">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w="25400">
                <a:solidFill>
                  <a:schemeClr val="bg1"/>
                </a:solidFill>
              </a:ln>
              <a:noFill/>
            </a:endParaRPr>
          </a:p>
        </p:txBody>
      </p:sp>
      <p:sp>
        <p:nvSpPr>
          <p:cNvPr id="17" name="Полилиния 16">
            <a:extLst>
              <a:ext uri="{FF2B5EF4-FFF2-40B4-BE49-F238E27FC236}">
                <a16:creationId xmlns="" xmlns:a16="http://schemas.microsoft.com/office/drawing/2014/main" id="{27816AD4-2F7A-1A4B-81F5-AB004BF47F0F}"/>
              </a:ext>
            </a:extLst>
          </p:cNvPr>
          <p:cNvSpPr/>
          <p:nvPr userDrawn="1"/>
        </p:nvSpPr>
        <p:spPr>
          <a:xfrm>
            <a:off x="159532" y="1777703"/>
            <a:ext cx="3573395" cy="2497487"/>
          </a:xfrm>
          <a:custGeom>
            <a:avLst/>
            <a:gdLst>
              <a:gd name="connsiteX0" fmla="*/ 0 w 1149350"/>
              <a:gd name="connsiteY0" fmla="*/ 0 h 1035050"/>
              <a:gd name="connsiteX1" fmla="*/ 1041400 w 1149350"/>
              <a:gd name="connsiteY1" fmla="*/ 977900 h 1035050"/>
              <a:gd name="connsiteX2" fmla="*/ 1149350 w 1149350"/>
              <a:gd name="connsiteY2" fmla="*/ 1035050 h 1035050"/>
              <a:gd name="connsiteX0" fmla="*/ 0 w 1149350"/>
              <a:gd name="connsiteY0" fmla="*/ 0 h 1035050"/>
              <a:gd name="connsiteX1" fmla="*/ 1041400 w 1149350"/>
              <a:gd name="connsiteY1" fmla="*/ 977900 h 1035050"/>
              <a:gd name="connsiteX2" fmla="*/ 1149350 w 1149350"/>
              <a:gd name="connsiteY2" fmla="*/ 1035050 h 1035050"/>
              <a:gd name="connsiteX0" fmla="*/ 0 w 1149350"/>
              <a:gd name="connsiteY0" fmla="*/ 0 h 1035050"/>
              <a:gd name="connsiteX1" fmla="*/ 1041400 w 1149350"/>
              <a:gd name="connsiteY1" fmla="*/ 977900 h 1035050"/>
              <a:gd name="connsiteX2" fmla="*/ 1149350 w 1149350"/>
              <a:gd name="connsiteY2" fmla="*/ 1035050 h 1035050"/>
              <a:gd name="connsiteX0" fmla="*/ 0 w 1166570"/>
              <a:gd name="connsiteY0" fmla="*/ 0 h 1059877"/>
              <a:gd name="connsiteX1" fmla="*/ 1041400 w 1166570"/>
              <a:gd name="connsiteY1" fmla="*/ 977900 h 1059877"/>
              <a:gd name="connsiteX2" fmla="*/ 1147797 w 1166570"/>
              <a:gd name="connsiteY2" fmla="*/ 1004469 h 1059877"/>
              <a:gd name="connsiteX0" fmla="*/ 0 w 1210622"/>
              <a:gd name="connsiteY0" fmla="*/ 0 h 1014511"/>
              <a:gd name="connsiteX1" fmla="*/ 1041400 w 1210622"/>
              <a:gd name="connsiteY1" fmla="*/ 977900 h 1014511"/>
              <a:gd name="connsiteX2" fmla="*/ 1208391 w 1210622"/>
              <a:gd name="connsiteY2" fmla="*/ 822778 h 1014511"/>
            </a:gdLst>
            <a:ahLst/>
            <a:cxnLst>
              <a:cxn ang="0">
                <a:pos x="connsiteX0" y="connsiteY0"/>
              </a:cxn>
              <a:cxn ang="0">
                <a:pos x="connsiteX1" y="connsiteY1"/>
              </a:cxn>
              <a:cxn ang="0">
                <a:pos x="connsiteX2" y="connsiteY2"/>
              </a:cxn>
            </a:cxnLst>
            <a:rect l="l" t="t" r="r" b="b"/>
            <a:pathLst>
              <a:path w="1210622" h="1014511">
                <a:moveTo>
                  <a:pt x="0" y="0"/>
                </a:moveTo>
                <a:cubicBezTo>
                  <a:pt x="334509" y="425357"/>
                  <a:pt x="840002" y="840770"/>
                  <a:pt x="1041400" y="977900"/>
                </a:cubicBezTo>
                <a:cubicBezTo>
                  <a:pt x="1242799" y="1115030"/>
                  <a:pt x="1208391" y="822778"/>
                  <a:pt x="1208391" y="822778"/>
                </a:cubicBezTo>
              </a:path>
            </a:pathLst>
          </a:cu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n w="25400">
                <a:solidFill>
                  <a:schemeClr val="bg1"/>
                </a:solidFill>
              </a:ln>
              <a:noFill/>
            </a:endParaRPr>
          </a:p>
        </p:txBody>
      </p:sp>
      <p:sp>
        <p:nvSpPr>
          <p:cNvPr id="18" name="Прямоугольник 17">
            <a:extLst>
              <a:ext uri="{FF2B5EF4-FFF2-40B4-BE49-F238E27FC236}">
                <a16:creationId xmlns="" xmlns:a16="http://schemas.microsoft.com/office/drawing/2014/main" id="{39383B72-B490-E848-B1D5-D41FF1EA31E0}"/>
              </a:ext>
            </a:extLst>
          </p:cNvPr>
          <p:cNvSpPr/>
          <p:nvPr userDrawn="1"/>
        </p:nvSpPr>
        <p:spPr>
          <a:xfrm>
            <a:off x="2596056" y="4146622"/>
            <a:ext cx="6096000" cy="702308"/>
          </a:xfrm>
          <a:prstGeom prst="rect">
            <a:avLst/>
          </a:prstGeom>
        </p:spPr>
        <p:txBody>
          <a:bodyPr wrap="square">
            <a:spAutoFit/>
          </a:bodyPr>
          <a:lstStyle/>
          <a:p>
            <a:pPr marL="12700" marR="5080" indent="158115" algn="ctr">
              <a:lnSpc>
                <a:spcPct val="114799"/>
              </a:lnSpc>
              <a:spcBef>
                <a:spcPts val="100"/>
              </a:spcBef>
            </a:pPr>
            <a:r>
              <a:rPr lang="ru-RU" dirty="0">
                <a:solidFill>
                  <a:srgbClr val="FFFFFF"/>
                </a:solidFill>
                <a:latin typeface="Arial"/>
                <a:cs typeface="Arial"/>
              </a:rPr>
              <a:t>ОБЩЕСИ</a:t>
            </a:r>
            <a:r>
              <a:rPr lang="ru-RU" spc="-45" dirty="0">
                <a:solidFill>
                  <a:srgbClr val="FFFFFF"/>
                </a:solidFill>
                <a:latin typeface="Arial"/>
                <a:cs typeface="Arial"/>
              </a:rPr>
              <a:t>С</a:t>
            </a:r>
            <a:r>
              <a:rPr lang="ru-RU" dirty="0">
                <a:solidFill>
                  <a:srgbClr val="FFFFFF"/>
                </a:solidFill>
                <a:latin typeface="Arial"/>
                <a:cs typeface="Arial"/>
              </a:rPr>
              <a:t>ТЕМНЫЕ</a:t>
            </a:r>
            <a:br>
              <a:rPr lang="ru-RU" dirty="0">
                <a:solidFill>
                  <a:srgbClr val="FFFFFF"/>
                </a:solidFill>
                <a:latin typeface="Arial"/>
                <a:cs typeface="Arial"/>
              </a:rPr>
            </a:br>
            <a:r>
              <a:rPr lang="ru-RU" spc="-10" dirty="0">
                <a:solidFill>
                  <a:srgbClr val="FFFFFF"/>
                </a:solidFill>
                <a:latin typeface="Arial"/>
                <a:cs typeface="Arial"/>
              </a:rPr>
              <a:t>ВЫВОДЫ</a:t>
            </a:r>
            <a:endParaRPr lang="ru-RU" dirty="0">
              <a:latin typeface="Arial"/>
              <a:cs typeface="Arial"/>
            </a:endParaRPr>
          </a:p>
        </p:txBody>
      </p:sp>
      <p:cxnSp>
        <p:nvCxnSpPr>
          <p:cNvPr id="24" name="Прямая соединительная линия 23">
            <a:extLst>
              <a:ext uri="{FF2B5EF4-FFF2-40B4-BE49-F238E27FC236}">
                <a16:creationId xmlns="" xmlns:a16="http://schemas.microsoft.com/office/drawing/2014/main" id="{8FF6D7FD-8288-3843-B63E-027C7449309A}"/>
              </a:ext>
            </a:extLst>
          </p:cNvPr>
          <p:cNvCxnSpPr>
            <a:cxnSpLocks/>
          </p:cNvCxnSpPr>
          <p:nvPr userDrawn="1"/>
        </p:nvCxnSpPr>
        <p:spPr>
          <a:xfrm>
            <a:off x="2625880" y="388471"/>
            <a:ext cx="914100" cy="181348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object 3">
            <a:extLst>
              <a:ext uri="{FF2B5EF4-FFF2-40B4-BE49-F238E27FC236}">
                <a16:creationId xmlns="" xmlns:a16="http://schemas.microsoft.com/office/drawing/2014/main" id="{08AFF63D-7402-AE48-BC81-B45339A276A5}"/>
              </a:ext>
            </a:extLst>
          </p:cNvPr>
          <p:cNvSpPr/>
          <p:nvPr userDrawn="1"/>
        </p:nvSpPr>
        <p:spPr>
          <a:xfrm>
            <a:off x="3459152" y="9022"/>
            <a:ext cx="5273696" cy="6873855"/>
          </a:xfrm>
          <a:prstGeom prst="rect">
            <a:avLst/>
          </a:prstGeom>
          <a:blipFill>
            <a:blip r:embed="rId3" cstate="print"/>
            <a:stretch>
              <a:fillRect/>
            </a:stretch>
          </a:blipFill>
        </p:spPr>
        <p:txBody>
          <a:bodyPr wrap="square" lIns="0" tIns="0" rIns="0" bIns="0" rtlCol="0"/>
          <a:lstStyle/>
          <a:p>
            <a:endParaRPr dirty="0"/>
          </a:p>
        </p:txBody>
      </p:sp>
      <p:sp>
        <p:nvSpPr>
          <p:cNvPr id="27" name="object 7">
            <a:extLst>
              <a:ext uri="{FF2B5EF4-FFF2-40B4-BE49-F238E27FC236}">
                <a16:creationId xmlns="" xmlns:a16="http://schemas.microsoft.com/office/drawing/2014/main" id="{C083EA45-9922-BB44-BCEE-4B899446618B}"/>
              </a:ext>
            </a:extLst>
          </p:cNvPr>
          <p:cNvSpPr/>
          <p:nvPr userDrawn="1"/>
        </p:nvSpPr>
        <p:spPr>
          <a:xfrm>
            <a:off x="3459151" y="5855917"/>
            <a:ext cx="5273698" cy="1035983"/>
          </a:xfrm>
          <a:custGeom>
            <a:avLst/>
            <a:gdLst/>
            <a:ahLst/>
            <a:cxnLst/>
            <a:rect l="l" t="t" r="r" b="b"/>
            <a:pathLst>
              <a:path w="4334509" h="798829">
                <a:moveTo>
                  <a:pt x="4334027" y="798207"/>
                </a:moveTo>
                <a:lnTo>
                  <a:pt x="0" y="798207"/>
                </a:lnTo>
                <a:lnTo>
                  <a:pt x="0" y="0"/>
                </a:lnTo>
                <a:lnTo>
                  <a:pt x="4334027" y="0"/>
                </a:lnTo>
                <a:lnTo>
                  <a:pt x="4334027" y="798207"/>
                </a:lnTo>
                <a:close/>
              </a:path>
            </a:pathLst>
          </a:custGeom>
          <a:solidFill>
            <a:srgbClr val="000000">
              <a:alpha val="11997"/>
            </a:srgbClr>
          </a:solidFill>
        </p:spPr>
        <p:txBody>
          <a:bodyPr wrap="square" lIns="0" tIns="0" rIns="0" bIns="0" rtlCol="0"/>
          <a:lstStyle/>
          <a:p>
            <a:endParaRPr/>
          </a:p>
        </p:txBody>
      </p:sp>
      <p:cxnSp>
        <p:nvCxnSpPr>
          <p:cNvPr id="34" name="Прямая соединительная линия 33">
            <a:extLst>
              <a:ext uri="{FF2B5EF4-FFF2-40B4-BE49-F238E27FC236}">
                <a16:creationId xmlns="" xmlns:a16="http://schemas.microsoft.com/office/drawing/2014/main" id="{1E08F11E-8EEB-1D44-AD0C-51B95556E29A}"/>
              </a:ext>
            </a:extLst>
          </p:cNvPr>
          <p:cNvCxnSpPr>
            <a:cxnSpLocks/>
          </p:cNvCxnSpPr>
          <p:nvPr userDrawn="1"/>
        </p:nvCxnSpPr>
        <p:spPr>
          <a:xfrm>
            <a:off x="3498847" y="5855917"/>
            <a:ext cx="8640478"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Овал 37">
            <a:extLst>
              <a:ext uri="{FF2B5EF4-FFF2-40B4-BE49-F238E27FC236}">
                <a16:creationId xmlns="" xmlns:a16="http://schemas.microsoft.com/office/drawing/2014/main" id="{B26E0C0E-E435-EF4C-B6F6-E5A05B9C2D21}"/>
              </a:ext>
            </a:extLst>
          </p:cNvPr>
          <p:cNvSpPr/>
          <p:nvPr userDrawn="1"/>
        </p:nvSpPr>
        <p:spPr>
          <a:xfrm>
            <a:off x="3344736" y="5745268"/>
            <a:ext cx="224091" cy="2163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33" name="Прямая соединительная линия 32">
            <a:extLst>
              <a:ext uri="{FF2B5EF4-FFF2-40B4-BE49-F238E27FC236}">
                <a16:creationId xmlns="" xmlns:a16="http://schemas.microsoft.com/office/drawing/2014/main" id="{7352D735-099C-744C-96AC-5B86CFEC2848}"/>
              </a:ext>
            </a:extLst>
          </p:cNvPr>
          <p:cNvCxnSpPr>
            <a:cxnSpLocks/>
          </p:cNvCxnSpPr>
          <p:nvPr userDrawn="1"/>
        </p:nvCxnSpPr>
        <p:spPr>
          <a:xfrm>
            <a:off x="3459152" y="9022"/>
            <a:ext cx="0" cy="6848978"/>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5629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Оглавление без нумерации">
    <p:spTree>
      <p:nvGrpSpPr>
        <p:cNvPr id="1" name=""/>
        <p:cNvGrpSpPr/>
        <p:nvPr/>
      </p:nvGrpSpPr>
      <p:grpSpPr>
        <a:xfrm>
          <a:off x="0" y="0"/>
          <a:ext cx="0" cy="0"/>
          <a:chOff x="0" y="0"/>
          <a:chExt cx="0" cy="0"/>
        </a:xfrm>
      </p:grpSpPr>
      <p:sp>
        <p:nvSpPr>
          <p:cNvPr id="11" name="Текст 24">
            <a:extLst>
              <a:ext uri="{FF2B5EF4-FFF2-40B4-BE49-F238E27FC236}">
                <a16:creationId xmlns="" xmlns:a16="http://schemas.microsoft.com/office/drawing/2014/main" id="{2A1C713C-8FE8-6D4A-9875-A226598F0C59}"/>
              </a:ext>
            </a:extLst>
          </p:cNvPr>
          <p:cNvSpPr>
            <a:spLocks noGrp="1"/>
          </p:cNvSpPr>
          <p:nvPr>
            <p:ph type="body" sz="quarter" idx="11"/>
          </p:nvPr>
        </p:nvSpPr>
        <p:spPr>
          <a:xfrm>
            <a:off x="604593" y="1742156"/>
            <a:ext cx="4510332" cy="3373689"/>
          </a:xfrm>
          <a:prstGeom prst="rect">
            <a:avLst/>
          </a:prstGeom>
        </p:spPr>
        <p:txBody>
          <a:bodyPr lIns="0" tIns="0" anchor="ctr" anchorCtr="0"/>
          <a:lstStyle>
            <a:lvl1pPr marL="12700" marR="5080" indent="0" algn="l" defTabSz="914400" rtl="0" eaLnBrk="1" latinLnBrk="0" hangingPunct="1">
              <a:spcBef>
                <a:spcPts val="905"/>
              </a:spcBef>
              <a:buNone/>
              <a:defRPr lang="ru-RU" sz="4800" kern="1200" spc="-25" dirty="0">
                <a:solidFill>
                  <a:srgbClr val="999999"/>
                </a:solidFill>
                <a:latin typeface="Arial"/>
                <a:ea typeface="+mn-ea"/>
                <a:cs typeface="Arial"/>
              </a:defRPr>
            </a:lvl1pPr>
          </a:lstStyle>
          <a:p>
            <a:pPr lvl="0"/>
            <a:endParaRPr lang="ru-RU" dirty="0"/>
          </a:p>
        </p:txBody>
      </p:sp>
      <p:sp>
        <p:nvSpPr>
          <p:cNvPr id="4" name="object 3">
            <a:extLst>
              <a:ext uri="{FF2B5EF4-FFF2-40B4-BE49-F238E27FC236}">
                <a16:creationId xmlns="" xmlns:a16="http://schemas.microsoft.com/office/drawing/2014/main" id="{57BA722A-E58D-664F-9B1F-48BC983F82E0}"/>
              </a:ext>
            </a:extLst>
          </p:cNvPr>
          <p:cNvSpPr/>
          <p:nvPr userDrawn="1"/>
        </p:nvSpPr>
        <p:spPr>
          <a:xfrm>
            <a:off x="0" y="1742156"/>
            <a:ext cx="405130" cy="3373689"/>
          </a:xfrm>
          <a:custGeom>
            <a:avLst/>
            <a:gdLst/>
            <a:ahLst/>
            <a:cxnLst/>
            <a:rect l="l" t="t" r="r" b="b"/>
            <a:pathLst>
              <a:path w="405130" h="2159635">
                <a:moveTo>
                  <a:pt x="404825" y="2159050"/>
                </a:moveTo>
                <a:lnTo>
                  <a:pt x="0" y="2159050"/>
                </a:lnTo>
                <a:lnTo>
                  <a:pt x="0" y="0"/>
                </a:lnTo>
                <a:lnTo>
                  <a:pt x="404825" y="0"/>
                </a:lnTo>
                <a:lnTo>
                  <a:pt x="404825" y="2159050"/>
                </a:lnTo>
                <a:close/>
              </a:path>
            </a:pathLst>
          </a:custGeom>
          <a:solidFill>
            <a:srgbClr val="E1002B"/>
          </a:solidFill>
        </p:spPr>
        <p:txBody>
          <a:bodyPr wrap="square" lIns="0" tIns="0" rIns="0" bIns="0" rtlCol="0"/>
          <a:lstStyle/>
          <a:p>
            <a:endParaRPr/>
          </a:p>
        </p:txBody>
      </p:sp>
      <p:sp>
        <p:nvSpPr>
          <p:cNvPr id="5" name="object 2">
            <a:extLst>
              <a:ext uri="{FF2B5EF4-FFF2-40B4-BE49-F238E27FC236}">
                <a16:creationId xmlns="" xmlns:a16="http://schemas.microsoft.com/office/drawing/2014/main" id="{3AB69561-8020-AB4B-A6D9-CC282A28B422}"/>
              </a:ext>
            </a:extLst>
          </p:cNvPr>
          <p:cNvSpPr/>
          <p:nvPr userDrawn="1"/>
        </p:nvSpPr>
        <p:spPr>
          <a:xfrm>
            <a:off x="6235700" y="-1"/>
            <a:ext cx="1094663" cy="6858000"/>
          </a:xfrm>
          <a:prstGeom prst="rect">
            <a:avLst/>
          </a:prstGeom>
          <a:gradFill>
            <a:gsLst>
              <a:gs pos="3000">
                <a:schemeClr val="tx2">
                  <a:lumMod val="75000"/>
                </a:schemeClr>
              </a:gs>
              <a:gs pos="100000">
                <a:srgbClr val="0070DF"/>
              </a:gs>
            </a:gsLst>
            <a:lin ang="5400000" scaled="0"/>
          </a:gradFill>
        </p:spPr>
        <p:txBody>
          <a:bodyPr wrap="square" lIns="0" tIns="0" rIns="0" bIns="0" rtlCol="0"/>
          <a:lstStyle/>
          <a:p>
            <a:endParaRPr/>
          </a:p>
        </p:txBody>
      </p:sp>
      <p:sp>
        <p:nvSpPr>
          <p:cNvPr id="7" name="object 16">
            <a:extLst>
              <a:ext uri="{FF2B5EF4-FFF2-40B4-BE49-F238E27FC236}">
                <a16:creationId xmlns="" xmlns:a16="http://schemas.microsoft.com/office/drawing/2014/main" id="{00D0B8EF-F7C1-F24A-B60A-5A84B8C63C08}"/>
              </a:ext>
            </a:extLst>
          </p:cNvPr>
          <p:cNvSpPr/>
          <p:nvPr/>
        </p:nvSpPr>
        <p:spPr>
          <a:xfrm>
            <a:off x="5462192" y="4900159"/>
            <a:ext cx="494109" cy="499100"/>
          </a:xfrm>
          <a:custGeom>
            <a:avLst/>
            <a:gdLst/>
            <a:ahLst/>
            <a:cxnLst/>
            <a:rect l="l" t="t" r="r" b="b"/>
            <a:pathLst>
              <a:path w="440054" h="444500">
                <a:moveTo>
                  <a:pt x="0" y="0"/>
                </a:moveTo>
                <a:lnTo>
                  <a:pt x="439940" y="0"/>
                </a:lnTo>
                <a:lnTo>
                  <a:pt x="439940" y="444118"/>
                </a:lnTo>
                <a:lnTo>
                  <a:pt x="0" y="444118"/>
                </a:lnTo>
                <a:lnTo>
                  <a:pt x="0" y="0"/>
                </a:lnTo>
                <a:close/>
              </a:path>
            </a:pathLst>
          </a:custGeom>
          <a:solidFill>
            <a:srgbClr val="FFC32E"/>
          </a:solidFill>
        </p:spPr>
        <p:txBody>
          <a:bodyPr wrap="square" lIns="0" tIns="0" rIns="0" bIns="0" rtlCol="0"/>
          <a:lstStyle/>
          <a:p>
            <a:endParaRPr/>
          </a:p>
        </p:txBody>
      </p:sp>
      <p:sp>
        <p:nvSpPr>
          <p:cNvPr id="8" name="object 17">
            <a:extLst>
              <a:ext uri="{FF2B5EF4-FFF2-40B4-BE49-F238E27FC236}">
                <a16:creationId xmlns="" xmlns:a16="http://schemas.microsoft.com/office/drawing/2014/main" id="{98ED11CC-7038-B341-89A6-A00AF6E52873}"/>
              </a:ext>
            </a:extLst>
          </p:cNvPr>
          <p:cNvSpPr/>
          <p:nvPr/>
        </p:nvSpPr>
        <p:spPr>
          <a:xfrm>
            <a:off x="5641914" y="5019113"/>
            <a:ext cx="153579" cy="288499"/>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4111265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93"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Три колонки">
    <p:spTree>
      <p:nvGrpSpPr>
        <p:cNvPr id="1" name=""/>
        <p:cNvGrpSpPr/>
        <p:nvPr/>
      </p:nvGrpSpPr>
      <p:grpSpPr>
        <a:xfrm>
          <a:off x="0" y="0"/>
          <a:ext cx="0" cy="0"/>
          <a:chOff x="0" y="0"/>
          <a:chExt cx="0" cy="0"/>
        </a:xfrm>
      </p:grpSpPr>
      <p:sp>
        <p:nvSpPr>
          <p:cNvPr id="8" name="object 8">
            <a:extLst>
              <a:ext uri="{FF2B5EF4-FFF2-40B4-BE49-F238E27FC236}">
                <a16:creationId xmlns="" xmlns:a16="http://schemas.microsoft.com/office/drawing/2014/main" id="{8E62C042-4EA4-314F-8837-7915700A0693}"/>
              </a:ext>
            </a:extLst>
          </p:cNvPr>
          <p:cNvSpPr txBox="1"/>
          <p:nvPr userDrawn="1"/>
        </p:nvSpPr>
        <p:spPr>
          <a:xfrm>
            <a:off x="358565" y="118434"/>
            <a:ext cx="1048822" cy="292151"/>
          </a:xfrm>
          <a:prstGeom prst="rect">
            <a:avLst/>
          </a:prstGeom>
        </p:spPr>
        <p:txBody>
          <a:bodyPr vert="horz" wrap="square" lIns="0" tIns="12700" rIns="0" bIns="0" rtlCol="0">
            <a:spAutoFit/>
          </a:bodyPr>
          <a:lstStyle/>
          <a:p>
            <a:pPr marL="12700">
              <a:lnSpc>
                <a:spcPct val="100000"/>
              </a:lnSpc>
              <a:spcBef>
                <a:spcPts val="100"/>
              </a:spcBef>
            </a:pPr>
            <a:r>
              <a:rPr sz="1500" b="1" spc="-45" dirty="0">
                <a:solidFill>
                  <a:srgbClr val="334286"/>
                </a:solidFill>
                <a:latin typeface="Arial"/>
                <a:cs typeface="Arial"/>
              </a:rPr>
              <a:t>РОССТАТ</a:t>
            </a:r>
            <a:endParaRPr sz="1500" dirty="0">
              <a:latin typeface="Arial"/>
              <a:cs typeface="Arial"/>
            </a:endParaRPr>
          </a:p>
        </p:txBody>
      </p:sp>
      <p:sp>
        <p:nvSpPr>
          <p:cNvPr id="12" name="object 13">
            <a:extLst>
              <a:ext uri="{FF2B5EF4-FFF2-40B4-BE49-F238E27FC236}">
                <a16:creationId xmlns="" xmlns:a16="http://schemas.microsoft.com/office/drawing/2014/main" id="{978D5EB5-026B-2249-A8D4-5B5D2223AD6E}"/>
              </a:ext>
            </a:extLst>
          </p:cNvPr>
          <p:cNvSpPr/>
          <p:nvPr/>
        </p:nvSpPr>
        <p:spPr>
          <a:xfrm>
            <a:off x="373245" y="-1"/>
            <a:ext cx="11480069" cy="90567"/>
          </a:xfrm>
          <a:custGeom>
            <a:avLst/>
            <a:gdLst/>
            <a:ahLst/>
            <a:cxnLst/>
            <a:rect l="l" t="t" r="r" b="b"/>
            <a:pathLst>
              <a:path w="9980930" h="78740">
                <a:moveTo>
                  <a:pt x="0" y="78232"/>
                </a:moveTo>
                <a:lnTo>
                  <a:pt x="9980358" y="78232"/>
                </a:lnTo>
                <a:lnTo>
                  <a:pt x="9980358" y="0"/>
                </a:lnTo>
                <a:lnTo>
                  <a:pt x="0" y="0"/>
                </a:lnTo>
                <a:lnTo>
                  <a:pt x="0" y="78232"/>
                </a:lnTo>
                <a:close/>
              </a:path>
            </a:pathLst>
          </a:custGeom>
          <a:solidFill>
            <a:srgbClr val="334286"/>
          </a:solidFill>
        </p:spPr>
        <p:txBody>
          <a:bodyPr wrap="square" lIns="0" tIns="0" rIns="0" bIns="0" rtlCol="0"/>
          <a:lstStyle/>
          <a:p>
            <a:endParaRPr/>
          </a:p>
        </p:txBody>
      </p:sp>
      <p:sp>
        <p:nvSpPr>
          <p:cNvPr id="14" name="Номер слайда 5">
            <a:extLst>
              <a:ext uri="{FF2B5EF4-FFF2-40B4-BE49-F238E27FC236}">
                <a16:creationId xmlns="" xmlns:a16="http://schemas.microsoft.com/office/drawing/2014/main" id="{589F21BF-0ECE-1B45-A099-F5B6E92C16A7}"/>
              </a:ext>
            </a:extLst>
          </p:cNvPr>
          <p:cNvSpPr>
            <a:spLocks noGrp="1"/>
          </p:cNvSpPr>
          <p:nvPr userDrawn="1">
            <p:ph type="sldNum" sz="quarter" idx="4"/>
          </p:nvPr>
        </p:nvSpPr>
        <p:spPr>
          <a:xfrm>
            <a:off x="9310907" y="6355682"/>
            <a:ext cx="2743200" cy="365125"/>
          </a:xfrm>
          <a:prstGeom prst="rect">
            <a:avLst/>
          </a:prstGeom>
        </p:spPr>
        <p:txBody>
          <a:bodyPr vert="horz" lIns="91440" tIns="45720" rIns="91440" bIns="45720" rtlCol="0" anchor="ctr"/>
          <a:lstStyle>
            <a:lvl1pPr algn="r">
              <a:defRPr sz="1600">
                <a:solidFill>
                  <a:schemeClr val="tx1">
                    <a:lumMod val="50000"/>
                    <a:lumOff val="50000"/>
                  </a:schemeClr>
                </a:solidFill>
                <a:latin typeface="Arial" panose="020B0604020202020204" pitchFamily="34" charset="0"/>
                <a:cs typeface="Arial" panose="020B0604020202020204" pitchFamily="34" charset="0"/>
              </a:defRPr>
            </a:lvl1pPr>
          </a:lstStyle>
          <a:p>
            <a:fld id="{41B81EEA-DF2A-1C47-9781-44818CAE4220}" type="slidenum">
              <a:rPr lang="ru-RU" smtClean="0"/>
              <a:pPr/>
              <a:t>‹#›</a:t>
            </a:fld>
            <a:endParaRPr lang="ru-RU"/>
          </a:p>
        </p:txBody>
      </p:sp>
      <p:sp>
        <p:nvSpPr>
          <p:cNvPr id="15" name="object 7">
            <a:extLst>
              <a:ext uri="{FF2B5EF4-FFF2-40B4-BE49-F238E27FC236}">
                <a16:creationId xmlns="" xmlns:a16="http://schemas.microsoft.com/office/drawing/2014/main" id="{6BCF7F52-C500-194A-8FDB-1C45B1890E62}"/>
              </a:ext>
            </a:extLst>
          </p:cNvPr>
          <p:cNvSpPr/>
          <p:nvPr userDrawn="1"/>
        </p:nvSpPr>
        <p:spPr>
          <a:xfrm>
            <a:off x="0" y="649854"/>
            <a:ext cx="219919" cy="739108"/>
          </a:xfrm>
          <a:custGeom>
            <a:avLst/>
            <a:gdLst/>
            <a:ahLst/>
            <a:cxnLst/>
            <a:rect l="l" t="t" r="r" b="b"/>
            <a:pathLst>
              <a:path w="203835" h="565785">
                <a:moveTo>
                  <a:pt x="0" y="565226"/>
                </a:moveTo>
                <a:lnTo>
                  <a:pt x="203530" y="565226"/>
                </a:lnTo>
                <a:lnTo>
                  <a:pt x="203530" y="0"/>
                </a:lnTo>
                <a:lnTo>
                  <a:pt x="0" y="0"/>
                </a:lnTo>
                <a:lnTo>
                  <a:pt x="0" y="565226"/>
                </a:lnTo>
                <a:close/>
              </a:path>
            </a:pathLst>
          </a:custGeom>
          <a:solidFill>
            <a:srgbClr val="E1002B"/>
          </a:solidFill>
        </p:spPr>
        <p:txBody>
          <a:bodyPr wrap="square" lIns="0" tIns="0" rIns="0" bIns="0" rtlCol="0"/>
          <a:lstStyle/>
          <a:p>
            <a:endParaRPr/>
          </a:p>
        </p:txBody>
      </p:sp>
      <p:sp>
        <p:nvSpPr>
          <p:cNvPr id="18" name="Текст 17">
            <a:extLst>
              <a:ext uri="{FF2B5EF4-FFF2-40B4-BE49-F238E27FC236}">
                <a16:creationId xmlns="" xmlns:a16="http://schemas.microsoft.com/office/drawing/2014/main" id="{505DA8AD-1619-444D-90B9-AB4F90627F8F}"/>
              </a:ext>
            </a:extLst>
          </p:cNvPr>
          <p:cNvSpPr>
            <a:spLocks noGrp="1"/>
          </p:cNvSpPr>
          <p:nvPr userDrawn="1">
            <p:ph type="body" sz="quarter" idx="10" hasCustomPrompt="1"/>
          </p:nvPr>
        </p:nvSpPr>
        <p:spPr>
          <a:xfrm>
            <a:off x="292220" y="536137"/>
            <a:ext cx="2613235" cy="936897"/>
          </a:xfrm>
          <a:prstGeom prst="rect">
            <a:avLst/>
          </a:prstGeom>
        </p:spPr>
        <p:txBody>
          <a:bodyPr anchor="t"/>
          <a:lstStyle>
            <a:lvl1pPr marL="0" indent="0">
              <a:lnSpc>
                <a:spcPct val="100000"/>
              </a:lnSpc>
              <a:buNone/>
              <a:defRPr sz="2800">
                <a:solidFill>
                  <a:srgbClr val="334286"/>
                </a:solidFill>
                <a:latin typeface="Arial" panose="020B0604020202020204" pitchFamily="34" charset="0"/>
                <a:cs typeface="Arial" panose="020B0604020202020204" pitchFamily="34" charset="0"/>
              </a:defRPr>
            </a:lvl1pPr>
          </a:lstStyle>
          <a:p>
            <a:pPr lvl="0"/>
            <a:r>
              <a:rPr lang="ru-RU" dirty="0"/>
              <a:t>ОБРАЗЕЦ ТЕКСТА</a:t>
            </a:r>
          </a:p>
        </p:txBody>
      </p:sp>
      <p:sp>
        <p:nvSpPr>
          <p:cNvPr id="17" name="object 2">
            <a:extLst>
              <a:ext uri="{FF2B5EF4-FFF2-40B4-BE49-F238E27FC236}">
                <a16:creationId xmlns="" xmlns:a16="http://schemas.microsoft.com/office/drawing/2014/main" id="{C6912CD2-630D-9145-8B0C-4EAAD953FCA4}"/>
              </a:ext>
            </a:extLst>
          </p:cNvPr>
          <p:cNvSpPr/>
          <p:nvPr/>
        </p:nvSpPr>
        <p:spPr>
          <a:xfrm>
            <a:off x="1362896" y="1701621"/>
            <a:ext cx="3079261" cy="4427330"/>
          </a:xfrm>
          <a:prstGeom prst="rect">
            <a:avLst/>
          </a:prstGeom>
          <a:gradFill flip="none" rotWithShape="1">
            <a:gsLst>
              <a:gs pos="3000">
                <a:schemeClr val="tx2">
                  <a:lumMod val="75000"/>
                </a:schemeClr>
              </a:gs>
              <a:gs pos="100000">
                <a:srgbClr val="0070DF"/>
              </a:gs>
            </a:gsLst>
            <a:lin ang="2700000" scaled="1"/>
            <a:tileRect/>
          </a:gradFill>
        </p:spPr>
        <p:txBody>
          <a:bodyPr wrap="square" lIns="0" tIns="0" rIns="0" bIns="0" rtlCol="0"/>
          <a:lstStyle/>
          <a:p>
            <a:endParaRPr/>
          </a:p>
        </p:txBody>
      </p:sp>
      <p:sp>
        <p:nvSpPr>
          <p:cNvPr id="19" name="object 16">
            <a:extLst>
              <a:ext uri="{FF2B5EF4-FFF2-40B4-BE49-F238E27FC236}">
                <a16:creationId xmlns="" xmlns:a16="http://schemas.microsoft.com/office/drawing/2014/main" id="{15DB779B-12D8-0C4A-8B31-D54A79C87DA9}"/>
              </a:ext>
            </a:extLst>
          </p:cNvPr>
          <p:cNvSpPr/>
          <p:nvPr/>
        </p:nvSpPr>
        <p:spPr>
          <a:xfrm>
            <a:off x="1272564" y="2109456"/>
            <a:ext cx="3259924" cy="821454"/>
          </a:xfrm>
          <a:custGeom>
            <a:avLst/>
            <a:gdLst/>
            <a:ahLst/>
            <a:cxnLst/>
            <a:rect l="l" t="t" r="r" b="b"/>
            <a:pathLst>
              <a:path w="2713990" h="654050">
                <a:moveTo>
                  <a:pt x="2713901" y="653783"/>
                </a:moveTo>
                <a:lnTo>
                  <a:pt x="0" y="653783"/>
                </a:lnTo>
                <a:lnTo>
                  <a:pt x="0" y="0"/>
                </a:lnTo>
                <a:lnTo>
                  <a:pt x="2713901" y="0"/>
                </a:lnTo>
                <a:lnTo>
                  <a:pt x="2713901" y="653783"/>
                </a:lnTo>
                <a:close/>
              </a:path>
            </a:pathLst>
          </a:custGeom>
          <a:solidFill>
            <a:srgbClr val="FFC32E"/>
          </a:solidFill>
        </p:spPr>
        <p:txBody>
          <a:bodyPr wrap="square" lIns="0" tIns="0" rIns="0" bIns="0" rtlCol="0"/>
          <a:lstStyle/>
          <a:p>
            <a:endParaRPr/>
          </a:p>
        </p:txBody>
      </p:sp>
      <p:sp>
        <p:nvSpPr>
          <p:cNvPr id="21" name="object 2">
            <a:extLst>
              <a:ext uri="{FF2B5EF4-FFF2-40B4-BE49-F238E27FC236}">
                <a16:creationId xmlns="" xmlns:a16="http://schemas.microsoft.com/office/drawing/2014/main" id="{1630BC1B-B261-2F4A-A4A4-9E4033137F42}"/>
              </a:ext>
            </a:extLst>
          </p:cNvPr>
          <p:cNvSpPr/>
          <p:nvPr/>
        </p:nvSpPr>
        <p:spPr>
          <a:xfrm>
            <a:off x="4731129" y="1701621"/>
            <a:ext cx="3079261" cy="4427330"/>
          </a:xfrm>
          <a:prstGeom prst="rect">
            <a:avLst/>
          </a:prstGeom>
          <a:gradFill flip="none" rotWithShape="1">
            <a:gsLst>
              <a:gs pos="3000">
                <a:schemeClr val="tx2">
                  <a:lumMod val="75000"/>
                </a:schemeClr>
              </a:gs>
              <a:gs pos="100000">
                <a:srgbClr val="0070DF"/>
              </a:gs>
            </a:gsLst>
            <a:lin ang="2700000" scaled="1"/>
            <a:tileRect/>
          </a:gradFill>
        </p:spPr>
        <p:txBody>
          <a:bodyPr wrap="square" lIns="0" tIns="0" rIns="0" bIns="0" rtlCol="0"/>
          <a:lstStyle/>
          <a:p>
            <a:endParaRPr/>
          </a:p>
        </p:txBody>
      </p:sp>
      <p:sp>
        <p:nvSpPr>
          <p:cNvPr id="25" name="object 16">
            <a:extLst>
              <a:ext uri="{FF2B5EF4-FFF2-40B4-BE49-F238E27FC236}">
                <a16:creationId xmlns="" xmlns:a16="http://schemas.microsoft.com/office/drawing/2014/main" id="{FC5FEC04-B725-D14D-96DE-9103E05EC84B}"/>
              </a:ext>
            </a:extLst>
          </p:cNvPr>
          <p:cNvSpPr/>
          <p:nvPr/>
        </p:nvSpPr>
        <p:spPr>
          <a:xfrm>
            <a:off x="4640797" y="2109456"/>
            <a:ext cx="3259924" cy="821454"/>
          </a:xfrm>
          <a:custGeom>
            <a:avLst/>
            <a:gdLst/>
            <a:ahLst/>
            <a:cxnLst/>
            <a:rect l="l" t="t" r="r" b="b"/>
            <a:pathLst>
              <a:path w="2713990" h="654050">
                <a:moveTo>
                  <a:pt x="2713901" y="653783"/>
                </a:moveTo>
                <a:lnTo>
                  <a:pt x="0" y="653783"/>
                </a:lnTo>
                <a:lnTo>
                  <a:pt x="0" y="0"/>
                </a:lnTo>
                <a:lnTo>
                  <a:pt x="2713901" y="0"/>
                </a:lnTo>
                <a:lnTo>
                  <a:pt x="2713901" y="653783"/>
                </a:lnTo>
                <a:close/>
              </a:path>
            </a:pathLst>
          </a:custGeom>
          <a:solidFill>
            <a:srgbClr val="FFC32E"/>
          </a:solidFill>
        </p:spPr>
        <p:txBody>
          <a:bodyPr wrap="square" lIns="0" tIns="0" rIns="0" bIns="0" rtlCol="0"/>
          <a:lstStyle/>
          <a:p>
            <a:endParaRPr/>
          </a:p>
        </p:txBody>
      </p:sp>
      <p:sp>
        <p:nvSpPr>
          <p:cNvPr id="27" name="object 2">
            <a:extLst>
              <a:ext uri="{FF2B5EF4-FFF2-40B4-BE49-F238E27FC236}">
                <a16:creationId xmlns="" xmlns:a16="http://schemas.microsoft.com/office/drawing/2014/main" id="{C7F82BF4-97FF-FC48-95FF-6731C19E8700}"/>
              </a:ext>
            </a:extLst>
          </p:cNvPr>
          <p:cNvSpPr/>
          <p:nvPr/>
        </p:nvSpPr>
        <p:spPr>
          <a:xfrm>
            <a:off x="8099363" y="1701621"/>
            <a:ext cx="3079261" cy="4427330"/>
          </a:xfrm>
          <a:prstGeom prst="rect">
            <a:avLst/>
          </a:prstGeom>
          <a:gradFill flip="none" rotWithShape="1">
            <a:gsLst>
              <a:gs pos="3000">
                <a:schemeClr val="tx2">
                  <a:lumMod val="75000"/>
                </a:schemeClr>
              </a:gs>
              <a:gs pos="100000">
                <a:srgbClr val="0070DF"/>
              </a:gs>
            </a:gsLst>
            <a:lin ang="2700000" scaled="1"/>
            <a:tileRect/>
          </a:gradFill>
        </p:spPr>
        <p:txBody>
          <a:bodyPr wrap="square" lIns="0" tIns="0" rIns="0" bIns="0" rtlCol="0"/>
          <a:lstStyle/>
          <a:p>
            <a:endParaRPr/>
          </a:p>
        </p:txBody>
      </p:sp>
      <p:sp>
        <p:nvSpPr>
          <p:cNvPr id="28" name="object 16">
            <a:extLst>
              <a:ext uri="{FF2B5EF4-FFF2-40B4-BE49-F238E27FC236}">
                <a16:creationId xmlns="" xmlns:a16="http://schemas.microsoft.com/office/drawing/2014/main" id="{4332BE53-4724-1243-B3E3-91DD9C15C72D}"/>
              </a:ext>
            </a:extLst>
          </p:cNvPr>
          <p:cNvSpPr/>
          <p:nvPr/>
        </p:nvSpPr>
        <p:spPr>
          <a:xfrm>
            <a:off x="8009031" y="2109456"/>
            <a:ext cx="3259924" cy="821454"/>
          </a:xfrm>
          <a:custGeom>
            <a:avLst/>
            <a:gdLst/>
            <a:ahLst/>
            <a:cxnLst/>
            <a:rect l="l" t="t" r="r" b="b"/>
            <a:pathLst>
              <a:path w="2713990" h="654050">
                <a:moveTo>
                  <a:pt x="2713901" y="653783"/>
                </a:moveTo>
                <a:lnTo>
                  <a:pt x="0" y="653783"/>
                </a:lnTo>
                <a:lnTo>
                  <a:pt x="0" y="0"/>
                </a:lnTo>
                <a:lnTo>
                  <a:pt x="2713901" y="0"/>
                </a:lnTo>
                <a:lnTo>
                  <a:pt x="2713901" y="653783"/>
                </a:lnTo>
                <a:close/>
              </a:path>
            </a:pathLst>
          </a:custGeom>
          <a:solidFill>
            <a:srgbClr val="FFC32E"/>
          </a:solidFill>
        </p:spPr>
        <p:txBody>
          <a:bodyPr wrap="square" lIns="0" tIns="0" rIns="0" bIns="0" rtlCol="0"/>
          <a:lstStyle/>
          <a:p>
            <a:endParaRPr/>
          </a:p>
        </p:txBody>
      </p:sp>
      <p:sp>
        <p:nvSpPr>
          <p:cNvPr id="32" name="Текст 4">
            <a:extLst>
              <a:ext uri="{FF2B5EF4-FFF2-40B4-BE49-F238E27FC236}">
                <a16:creationId xmlns="" xmlns:a16="http://schemas.microsoft.com/office/drawing/2014/main" id="{EAF7FE5E-C8C1-E64E-A6DD-18826DFE6AED}"/>
              </a:ext>
            </a:extLst>
          </p:cNvPr>
          <p:cNvSpPr>
            <a:spLocks noGrp="1"/>
          </p:cNvSpPr>
          <p:nvPr userDrawn="1">
            <p:ph type="body" sz="quarter" idx="12"/>
          </p:nvPr>
        </p:nvSpPr>
        <p:spPr>
          <a:xfrm>
            <a:off x="1600200" y="3031457"/>
            <a:ext cx="2557682" cy="2893093"/>
          </a:xfrm>
          <a:prstGeom prst="rect">
            <a:avLst/>
          </a:prstGeom>
        </p:spPr>
        <p:txBody>
          <a:bodyPr/>
          <a:lstStyle>
            <a:lvl1pPr marL="0" indent="0">
              <a:buNone/>
              <a:defRPr sz="1600">
                <a:solidFill>
                  <a:schemeClr val="bg1"/>
                </a:solidFill>
                <a:latin typeface="Arial" panose="020B0604020202020204" pitchFamily="34" charset="0"/>
                <a:cs typeface="Arial" panose="020B0604020202020204" pitchFamily="34" charset="0"/>
              </a:defRPr>
            </a:lvl1pPr>
          </a:lstStyle>
          <a:p>
            <a:pPr lvl="0"/>
            <a:r>
              <a:rPr lang="ru-RU" dirty="0"/>
              <a:t>Образец текста</a:t>
            </a:r>
          </a:p>
        </p:txBody>
      </p:sp>
      <p:sp>
        <p:nvSpPr>
          <p:cNvPr id="33" name="Текст 4">
            <a:extLst>
              <a:ext uri="{FF2B5EF4-FFF2-40B4-BE49-F238E27FC236}">
                <a16:creationId xmlns="" xmlns:a16="http://schemas.microsoft.com/office/drawing/2014/main" id="{EAF7FE5E-C8C1-E64E-A6DD-18826DFE6AED}"/>
              </a:ext>
            </a:extLst>
          </p:cNvPr>
          <p:cNvSpPr>
            <a:spLocks noGrp="1"/>
          </p:cNvSpPr>
          <p:nvPr userDrawn="1">
            <p:ph type="body" sz="quarter" idx="13"/>
          </p:nvPr>
        </p:nvSpPr>
        <p:spPr>
          <a:xfrm>
            <a:off x="4991100" y="3031457"/>
            <a:ext cx="2557682" cy="2893093"/>
          </a:xfrm>
          <a:prstGeom prst="rect">
            <a:avLst/>
          </a:prstGeom>
        </p:spPr>
        <p:txBody>
          <a:bodyPr/>
          <a:lstStyle>
            <a:lvl1pPr marL="0" indent="0">
              <a:buNone/>
              <a:defRPr sz="1600">
                <a:solidFill>
                  <a:schemeClr val="bg1"/>
                </a:solidFill>
                <a:latin typeface="Arial" panose="020B0604020202020204" pitchFamily="34" charset="0"/>
                <a:cs typeface="Arial" panose="020B0604020202020204" pitchFamily="34" charset="0"/>
              </a:defRPr>
            </a:lvl1pPr>
          </a:lstStyle>
          <a:p>
            <a:pPr lvl="0"/>
            <a:r>
              <a:rPr lang="ru-RU" dirty="0"/>
              <a:t>Образец текста</a:t>
            </a:r>
          </a:p>
        </p:txBody>
      </p:sp>
      <p:sp>
        <p:nvSpPr>
          <p:cNvPr id="34" name="Текст 4">
            <a:extLst>
              <a:ext uri="{FF2B5EF4-FFF2-40B4-BE49-F238E27FC236}">
                <a16:creationId xmlns="" xmlns:a16="http://schemas.microsoft.com/office/drawing/2014/main" id="{EAF7FE5E-C8C1-E64E-A6DD-18826DFE6AED}"/>
              </a:ext>
            </a:extLst>
          </p:cNvPr>
          <p:cNvSpPr>
            <a:spLocks noGrp="1"/>
          </p:cNvSpPr>
          <p:nvPr userDrawn="1">
            <p:ph type="body" sz="quarter" idx="14"/>
          </p:nvPr>
        </p:nvSpPr>
        <p:spPr>
          <a:xfrm>
            <a:off x="8343900" y="3031457"/>
            <a:ext cx="2557682" cy="2893093"/>
          </a:xfrm>
          <a:prstGeom prst="rect">
            <a:avLst/>
          </a:prstGeom>
        </p:spPr>
        <p:txBody>
          <a:bodyPr/>
          <a:lstStyle>
            <a:lvl1pPr marL="0" indent="0">
              <a:buNone/>
              <a:defRPr sz="1600">
                <a:solidFill>
                  <a:schemeClr val="bg1"/>
                </a:solidFill>
                <a:latin typeface="Arial" panose="020B0604020202020204" pitchFamily="34" charset="0"/>
                <a:cs typeface="Arial" panose="020B0604020202020204" pitchFamily="34" charset="0"/>
              </a:defRPr>
            </a:lvl1pPr>
          </a:lstStyle>
          <a:p>
            <a:pPr lvl="0"/>
            <a:r>
              <a:rPr lang="ru-RU" dirty="0"/>
              <a:t>Образец текста</a:t>
            </a:r>
          </a:p>
        </p:txBody>
      </p:sp>
      <p:sp>
        <p:nvSpPr>
          <p:cNvPr id="35" name="Текст 4">
            <a:extLst>
              <a:ext uri="{FF2B5EF4-FFF2-40B4-BE49-F238E27FC236}">
                <a16:creationId xmlns="" xmlns:a16="http://schemas.microsoft.com/office/drawing/2014/main" id="{EAF7FE5E-C8C1-E64E-A6DD-18826DFE6AED}"/>
              </a:ext>
            </a:extLst>
          </p:cNvPr>
          <p:cNvSpPr>
            <a:spLocks noGrp="1"/>
          </p:cNvSpPr>
          <p:nvPr userDrawn="1">
            <p:ph type="body" sz="quarter" idx="15"/>
          </p:nvPr>
        </p:nvSpPr>
        <p:spPr>
          <a:xfrm>
            <a:off x="1426437" y="2231357"/>
            <a:ext cx="2960421" cy="549943"/>
          </a:xfrm>
          <a:prstGeom prst="rect">
            <a:avLst/>
          </a:prstGeom>
        </p:spPr>
        <p:txBody>
          <a:bodyPr anchor="ctr" anchorCtr="0"/>
          <a:lstStyle>
            <a:lvl1pPr marL="0" indent="0" algn="ctr">
              <a:buNone/>
              <a:defRPr sz="2400">
                <a:solidFill>
                  <a:schemeClr val="bg1"/>
                </a:solidFill>
                <a:latin typeface="Arial" panose="020B0604020202020204" pitchFamily="34" charset="0"/>
                <a:cs typeface="Arial" panose="020B0604020202020204" pitchFamily="34" charset="0"/>
              </a:defRPr>
            </a:lvl1pPr>
          </a:lstStyle>
          <a:p>
            <a:pPr lvl="0"/>
            <a:r>
              <a:rPr lang="ru-RU" dirty="0"/>
              <a:t>Образец текста</a:t>
            </a:r>
          </a:p>
        </p:txBody>
      </p:sp>
      <p:sp>
        <p:nvSpPr>
          <p:cNvPr id="36" name="Текст 4">
            <a:extLst>
              <a:ext uri="{FF2B5EF4-FFF2-40B4-BE49-F238E27FC236}">
                <a16:creationId xmlns="" xmlns:a16="http://schemas.microsoft.com/office/drawing/2014/main" id="{EAF7FE5E-C8C1-E64E-A6DD-18826DFE6AED}"/>
              </a:ext>
            </a:extLst>
          </p:cNvPr>
          <p:cNvSpPr>
            <a:spLocks noGrp="1"/>
          </p:cNvSpPr>
          <p:nvPr userDrawn="1">
            <p:ph type="body" sz="quarter" idx="16"/>
          </p:nvPr>
        </p:nvSpPr>
        <p:spPr>
          <a:xfrm>
            <a:off x="4782967" y="2231357"/>
            <a:ext cx="2960421" cy="549943"/>
          </a:xfrm>
          <a:prstGeom prst="rect">
            <a:avLst/>
          </a:prstGeom>
        </p:spPr>
        <p:txBody>
          <a:bodyPr anchor="ctr" anchorCtr="0"/>
          <a:lstStyle>
            <a:lvl1pPr marL="0" indent="0" algn="ctr">
              <a:buNone/>
              <a:defRPr sz="2400">
                <a:solidFill>
                  <a:schemeClr val="bg1"/>
                </a:solidFill>
                <a:latin typeface="Arial" panose="020B0604020202020204" pitchFamily="34" charset="0"/>
                <a:cs typeface="Arial" panose="020B0604020202020204" pitchFamily="34" charset="0"/>
              </a:defRPr>
            </a:lvl1pPr>
          </a:lstStyle>
          <a:p>
            <a:pPr lvl="0"/>
            <a:r>
              <a:rPr lang="ru-RU" dirty="0"/>
              <a:t>Образец текста</a:t>
            </a:r>
          </a:p>
        </p:txBody>
      </p:sp>
      <p:sp>
        <p:nvSpPr>
          <p:cNvPr id="37" name="Текст 4">
            <a:extLst>
              <a:ext uri="{FF2B5EF4-FFF2-40B4-BE49-F238E27FC236}">
                <a16:creationId xmlns="" xmlns:a16="http://schemas.microsoft.com/office/drawing/2014/main" id="{EAF7FE5E-C8C1-E64E-A6DD-18826DFE6AED}"/>
              </a:ext>
            </a:extLst>
          </p:cNvPr>
          <p:cNvSpPr>
            <a:spLocks noGrp="1"/>
          </p:cNvSpPr>
          <p:nvPr userDrawn="1">
            <p:ph type="body" sz="quarter" idx="17"/>
          </p:nvPr>
        </p:nvSpPr>
        <p:spPr>
          <a:xfrm>
            <a:off x="8166038" y="2231357"/>
            <a:ext cx="2960421" cy="549943"/>
          </a:xfrm>
          <a:prstGeom prst="rect">
            <a:avLst/>
          </a:prstGeom>
        </p:spPr>
        <p:txBody>
          <a:bodyPr anchor="ctr" anchorCtr="0"/>
          <a:lstStyle>
            <a:lvl1pPr marL="0" indent="0" algn="ctr">
              <a:buNone/>
              <a:defRPr sz="2400">
                <a:solidFill>
                  <a:schemeClr val="bg1"/>
                </a:solidFill>
                <a:latin typeface="Arial" panose="020B0604020202020204" pitchFamily="34" charset="0"/>
                <a:cs typeface="Arial" panose="020B0604020202020204" pitchFamily="34" charset="0"/>
              </a:defRPr>
            </a:lvl1pPr>
          </a:lstStyle>
          <a:p>
            <a:pPr lvl="0"/>
            <a:r>
              <a:rPr lang="ru-RU" dirty="0"/>
              <a:t>Образец текста</a:t>
            </a:r>
          </a:p>
        </p:txBody>
      </p:sp>
    </p:spTree>
    <p:extLst>
      <p:ext uri="{BB962C8B-B14F-4D97-AF65-F5344CB8AC3E}">
        <p14:creationId xmlns:p14="http://schemas.microsoft.com/office/powerpoint/2010/main" val="811955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Текст в одну колонку">
    <p:spTree>
      <p:nvGrpSpPr>
        <p:cNvPr id="1" name=""/>
        <p:cNvGrpSpPr/>
        <p:nvPr/>
      </p:nvGrpSpPr>
      <p:grpSpPr>
        <a:xfrm>
          <a:off x="0" y="0"/>
          <a:ext cx="0" cy="0"/>
          <a:chOff x="0" y="0"/>
          <a:chExt cx="0" cy="0"/>
        </a:xfrm>
      </p:grpSpPr>
      <p:sp>
        <p:nvSpPr>
          <p:cNvPr id="8" name="object 8">
            <a:extLst>
              <a:ext uri="{FF2B5EF4-FFF2-40B4-BE49-F238E27FC236}">
                <a16:creationId xmlns="" xmlns:a16="http://schemas.microsoft.com/office/drawing/2014/main" id="{8E62C042-4EA4-314F-8837-7915700A0693}"/>
              </a:ext>
            </a:extLst>
          </p:cNvPr>
          <p:cNvSpPr txBox="1"/>
          <p:nvPr/>
        </p:nvSpPr>
        <p:spPr>
          <a:xfrm>
            <a:off x="358565" y="118434"/>
            <a:ext cx="1048822" cy="292151"/>
          </a:xfrm>
          <a:prstGeom prst="rect">
            <a:avLst/>
          </a:prstGeom>
        </p:spPr>
        <p:txBody>
          <a:bodyPr vert="horz" wrap="square" lIns="0" tIns="12700" rIns="0" bIns="0" rtlCol="0">
            <a:spAutoFit/>
          </a:bodyPr>
          <a:lstStyle/>
          <a:p>
            <a:pPr marL="12700">
              <a:lnSpc>
                <a:spcPct val="100000"/>
              </a:lnSpc>
              <a:spcBef>
                <a:spcPts val="100"/>
              </a:spcBef>
            </a:pPr>
            <a:r>
              <a:rPr sz="1500" b="1" spc="-45" dirty="0">
                <a:solidFill>
                  <a:srgbClr val="334286"/>
                </a:solidFill>
                <a:latin typeface="Arial"/>
                <a:cs typeface="Arial"/>
              </a:rPr>
              <a:t>РОССТАТ</a:t>
            </a:r>
            <a:endParaRPr sz="1500" dirty="0">
              <a:latin typeface="Arial"/>
              <a:cs typeface="Arial"/>
            </a:endParaRPr>
          </a:p>
        </p:txBody>
      </p:sp>
      <p:sp>
        <p:nvSpPr>
          <p:cNvPr id="12" name="object 13">
            <a:extLst>
              <a:ext uri="{FF2B5EF4-FFF2-40B4-BE49-F238E27FC236}">
                <a16:creationId xmlns="" xmlns:a16="http://schemas.microsoft.com/office/drawing/2014/main" id="{978D5EB5-026B-2249-A8D4-5B5D2223AD6E}"/>
              </a:ext>
            </a:extLst>
          </p:cNvPr>
          <p:cNvSpPr/>
          <p:nvPr/>
        </p:nvSpPr>
        <p:spPr>
          <a:xfrm>
            <a:off x="373245" y="-1"/>
            <a:ext cx="11480069" cy="90567"/>
          </a:xfrm>
          <a:custGeom>
            <a:avLst/>
            <a:gdLst/>
            <a:ahLst/>
            <a:cxnLst/>
            <a:rect l="l" t="t" r="r" b="b"/>
            <a:pathLst>
              <a:path w="9980930" h="78740">
                <a:moveTo>
                  <a:pt x="0" y="78232"/>
                </a:moveTo>
                <a:lnTo>
                  <a:pt x="9980358" y="78232"/>
                </a:lnTo>
                <a:lnTo>
                  <a:pt x="9980358" y="0"/>
                </a:lnTo>
                <a:lnTo>
                  <a:pt x="0" y="0"/>
                </a:lnTo>
                <a:lnTo>
                  <a:pt x="0" y="78232"/>
                </a:lnTo>
                <a:close/>
              </a:path>
            </a:pathLst>
          </a:custGeom>
          <a:solidFill>
            <a:srgbClr val="334286"/>
          </a:solidFill>
        </p:spPr>
        <p:txBody>
          <a:bodyPr wrap="square" lIns="0" tIns="0" rIns="0" bIns="0" rtlCol="0"/>
          <a:lstStyle/>
          <a:p>
            <a:endParaRPr/>
          </a:p>
        </p:txBody>
      </p:sp>
      <p:sp>
        <p:nvSpPr>
          <p:cNvPr id="14" name="Номер слайда 5">
            <a:extLst>
              <a:ext uri="{FF2B5EF4-FFF2-40B4-BE49-F238E27FC236}">
                <a16:creationId xmlns="" xmlns:a16="http://schemas.microsoft.com/office/drawing/2014/main" id="{589F21BF-0ECE-1B45-A099-F5B6E92C16A7}"/>
              </a:ext>
            </a:extLst>
          </p:cNvPr>
          <p:cNvSpPr>
            <a:spLocks noGrp="1"/>
          </p:cNvSpPr>
          <p:nvPr userDrawn="1">
            <p:ph type="sldNum" sz="quarter" idx="4"/>
          </p:nvPr>
        </p:nvSpPr>
        <p:spPr>
          <a:xfrm>
            <a:off x="9310907" y="6355682"/>
            <a:ext cx="2743200" cy="365125"/>
          </a:xfrm>
          <a:prstGeom prst="rect">
            <a:avLst/>
          </a:prstGeom>
        </p:spPr>
        <p:txBody>
          <a:bodyPr vert="horz" lIns="91440" tIns="45720" rIns="91440" bIns="45720" rtlCol="0" anchor="ctr"/>
          <a:lstStyle>
            <a:lvl1pPr algn="r">
              <a:defRPr sz="1600">
                <a:solidFill>
                  <a:schemeClr val="tx1">
                    <a:lumMod val="50000"/>
                    <a:lumOff val="50000"/>
                  </a:schemeClr>
                </a:solidFill>
                <a:latin typeface="Arial" panose="020B0604020202020204" pitchFamily="34" charset="0"/>
                <a:cs typeface="Arial" panose="020B0604020202020204" pitchFamily="34" charset="0"/>
              </a:defRPr>
            </a:lvl1pPr>
          </a:lstStyle>
          <a:p>
            <a:fld id="{41B81EEA-DF2A-1C47-9781-44818CAE4220}" type="slidenum">
              <a:rPr lang="ru-RU" smtClean="0"/>
              <a:pPr/>
              <a:t>‹#›</a:t>
            </a:fld>
            <a:endParaRPr lang="ru-RU"/>
          </a:p>
        </p:txBody>
      </p:sp>
      <p:sp>
        <p:nvSpPr>
          <p:cNvPr id="16" name="object 7">
            <a:extLst>
              <a:ext uri="{FF2B5EF4-FFF2-40B4-BE49-F238E27FC236}">
                <a16:creationId xmlns="" xmlns:a16="http://schemas.microsoft.com/office/drawing/2014/main" id="{5C608B83-A2F2-ED49-8A9B-1801A540551C}"/>
              </a:ext>
            </a:extLst>
          </p:cNvPr>
          <p:cNvSpPr/>
          <p:nvPr userDrawn="1"/>
        </p:nvSpPr>
        <p:spPr>
          <a:xfrm>
            <a:off x="0" y="649854"/>
            <a:ext cx="219919" cy="739108"/>
          </a:xfrm>
          <a:custGeom>
            <a:avLst/>
            <a:gdLst/>
            <a:ahLst/>
            <a:cxnLst/>
            <a:rect l="l" t="t" r="r" b="b"/>
            <a:pathLst>
              <a:path w="203835" h="565785">
                <a:moveTo>
                  <a:pt x="0" y="565226"/>
                </a:moveTo>
                <a:lnTo>
                  <a:pt x="203530" y="565226"/>
                </a:lnTo>
                <a:lnTo>
                  <a:pt x="203530" y="0"/>
                </a:lnTo>
                <a:lnTo>
                  <a:pt x="0" y="0"/>
                </a:lnTo>
                <a:lnTo>
                  <a:pt x="0" y="565226"/>
                </a:lnTo>
                <a:close/>
              </a:path>
            </a:pathLst>
          </a:custGeom>
          <a:solidFill>
            <a:srgbClr val="E1002B"/>
          </a:solidFill>
        </p:spPr>
        <p:txBody>
          <a:bodyPr wrap="square" lIns="0" tIns="0" rIns="0" bIns="0" rtlCol="0"/>
          <a:lstStyle/>
          <a:p>
            <a:endParaRPr/>
          </a:p>
        </p:txBody>
      </p:sp>
      <p:sp>
        <p:nvSpPr>
          <p:cNvPr id="17" name="Текст 17">
            <a:extLst>
              <a:ext uri="{FF2B5EF4-FFF2-40B4-BE49-F238E27FC236}">
                <a16:creationId xmlns="" xmlns:a16="http://schemas.microsoft.com/office/drawing/2014/main" id="{72C1670E-B5AF-C246-8209-DB0091245A2E}"/>
              </a:ext>
            </a:extLst>
          </p:cNvPr>
          <p:cNvSpPr>
            <a:spLocks noGrp="1"/>
          </p:cNvSpPr>
          <p:nvPr userDrawn="1">
            <p:ph type="body" sz="quarter" idx="10" hasCustomPrompt="1"/>
          </p:nvPr>
        </p:nvSpPr>
        <p:spPr>
          <a:xfrm>
            <a:off x="292220" y="536137"/>
            <a:ext cx="2613235" cy="936897"/>
          </a:xfrm>
          <a:prstGeom prst="rect">
            <a:avLst/>
          </a:prstGeom>
        </p:spPr>
        <p:txBody>
          <a:bodyPr anchor="t"/>
          <a:lstStyle>
            <a:lvl1pPr marL="0" indent="0">
              <a:lnSpc>
                <a:spcPct val="100000"/>
              </a:lnSpc>
              <a:buNone/>
              <a:defRPr sz="2800">
                <a:solidFill>
                  <a:srgbClr val="334286"/>
                </a:solidFill>
                <a:latin typeface="Arial" panose="020B0604020202020204" pitchFamily="34" charset="0"/>
                <a:cs typeface="Arial" panose="020B0604020202020204" pitchFamily="34" charset="0"/>
              </a:defRPr>
            </a:lvl1pPr>
          </a:lstStyle>
          <a:p>
            <a:pPr lvl="0"/>
            <a:r>
              <a:rPr lang="ru-RU" dirty="0"/>
              <a:t>ОБРАЗЕЦ ТЕКСТА</a:t>
            </a:r>
          </a:p>
        </p:txBody>
      </p:sp>
      <p:sp>
        <p:nvSpPr>
          <p:cNvPr id="18" name="Текст 4">
            <a:extLst>
              <a:ext uri="{FF2B5EF4-FFF2-40B4-BE49-F238E27FC236}">
                <a16:creationId xmlns="" xmlns:a16="http://schemas.microsoft.com/office/drawing/2014/main" id="{EAF7FE5E-C8C1-E64E-A6DD-18826DFE6AED}"/>
              </a:ext>
            </a:extLst>
          </p:cNvPr>
          <p:cNvSpPr>
            <a:spLocks noGrp="1"/>
          </p:cNvSpPr>
          <p:nvPr userDrawn="1">
            <p:ph type="body" sz="quarter" idx="12"/>
          </p:nvPr>
        </p:nvSpPr>
        <p:spPr>
          <a:xfrm>
            <a:off x="1000124" y="1687112"/>
            <a:ext cx="8310783" cy="4668570"/>
          </a:xfrm>
          <a:prstGeom prst="rect">
            <a:avLst/>
          </a:prstGeom>
        </p:spPr>
        <p:txBody>
          <a:bodyPr/>
          <a:lstStyle>
            <a:lvl1pPr marL="12700" indent="0" algn="l" defTabSz="914400" rtl="0" eaLnBrk="1" latinLnBrk="0" hangingPunct="1">
              <a:buNone/>
              <a:defRPr lang="ru-RU" sz="1450" kern="1200" spc="-10" dirty="0">
                <a:solidFill>
                  <a:srgbClr val="4D4D4D"/>
                </a:solidFill>
                <a:latin typeface="Arial"/>
                <a:ea typeface="+mn-ea"/>
                <a:cs typeface="Arial"/>
              </a:defRPr>
            </a:lvl1pPr>
          </a:lstStyle>
          <a:p>
            <a:pPr lvl="0"/>
            <a:r>
              <a:rPr lang="ru-RU" dirty="0"/>
              <a:t>Образец текста</a:t>
            </a:r>
          </a:p>
        </p:txBody>
      </p:sp>
      <p:sp>
        <p:nvSpPr>
          <p:cNvPr id="10" name="Прямоугольник 9"/>
          <p:cNvSpPr/>
          <p:nvPr userDrawn="1"/>
        </p:nvSpPr>
        <p:spPr>
          <a:xfrm>
            <a:off x="0" y="1621784"/>
            <a:ext cx="219919" cy="4576940"/>
          </a:xfrm>
          <a:prstGeom prst="rect">
            <a:avLst/>
          </a:prstGeom>
          <a:solidFill>
            <a:srgbClr val="FFC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67645955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Текст в две колонки">
    <p:spTree>
      <p:nvGrpSpPr>
        <p:cNvPr id="1" name=""/>
        <p:cNvGrpSpPr/>
        <p:nvPr/>
      </p:nvGrpSpPr>
      <p:grpSpPr>
        <a:xfrm>
          <a:off x="0" y="0"/>
          <a:ext cx="0" cy="0"/>
          <a:chOff x="0" y="0"/>
          <a:chExt cx="0" cy="0"/>
        </a:xfrm>
      </p:grpSpPr>
      <p:sp>
        <p:nvSpPr>
          <p:cNvPr id="8" name="object 8">
            <a:extLst>
              <a:ext uri="{FF2B5EF4-FFF2-40B4-BE49-F238E27FC236}">
                <a16:creationId xmlns="" xmlns:a16="http://schemas.microsoft.com/office/drawing/2014/main" id="{8E62C042-4EA4-314F-8837-7915700A0693}"/>
              </a:ext>
            </a:extLst>
          </p:cNvPr>
          <p:cNvSpPr txBox="1"/>
          <p:nvPr/>
        </p:nvSpPr>
        <p:spPr>
          <a:xfrm>
            <a:off x="358565" y="118434"/>
            <a:ext cx="1048822" cy="292151"/>
          </a:xfrm>
          <a:prstGeom prst="rect">
            <a:avLst/>
          </a:prstGeom>
        </p:spPr>
        <p:txBody>
          <a:bodyPr vert="horz" wrap="square" lIns="0" tIns="12700" rIns="0" bIns="0" rtlCol="0">
            <a:spAutoFit/>
          </a:bodyPr>
          <a:lstStyle/>
          <a:p>
            <a:pPr marL="12700">
              <a:lnSpc>
                <a:spcPct val="100000"/>
              </a:lnSpc>
              <a:spcBef>
                <a:spcPts val="100"/>
              </a:spcBef>
            </a:pPr>
            <a:r>
              <a:rPr sz="1500" b="1" spc="-45" dirty="0">
                <a:solidFill>
                  <a:srgbClr val="334286"/>
                </a:solidFill>
                <a:latin typeface="Arial"/>
                <a:cs typeface="Arial"/>
              </a:rPr>
              <a:t>РОССТАТ</a:t>
            </a:r>
            <a:endParaRPr sz="1500" dirty="0">
              <a:latin typeface="Arial"/>
              <a:cs typeface="Arial"/>
            </a:endParaRPr>
          </a:p>
        </p:txBody>
      </p:sp>
      <p:sp>
        <p:nvSpPr>
          <p:cNvPr id="12" name="object 13">
            <a:extLst>
              <a:ext uri="{FF2B5EF4-FFF2-40B4-BE49-F238E27FC236}">
                <a16:creationId xmlns="" xmlns:a16="http://schemas.microsoft.com/office/drawing/2014/main" id="{978D5EB5-026B-2249-A8D4-5B5D2223AD6E}"/>
              </a:ext>
            </a:extLst>
          </p:cNvPr>
          <p:cNvSpPr/>
          <p:nvPr/>
        </p:nvSpPr>
        <p:spPr>
          <a:xfrm>
            <a:off x="373245" y="-1"/>
            <a:ext cx="11480069" cy="90567"/>
          </a:xfrm>
          <a:custGeom>
            <a:avLst/>
            <a:gdLst/>
            <a:ahLst/>
            <a:cxnLst/>
            <a:rect l="l" t="t" r="r" b="b"/>
            <a:pathLst>
              <a:path w="9980930" h="78740">
                <a:moveTo>
                  <a:pt x="0" y="78232"/>
                </a:moveTo>
                <a:lnTo>
                  <a:pt x="9980358" y="78232"/>
                </a:lnTo>
                <a:lnTo>
                  <a:pt x="9980358" y="0"/>
                </a:lnTo>
                <a:lnTo>
                  <a:pt x="0" y="0"/>
                </a:lnTo>
                <a:lnTo>
                  <a:pt x="0" y="78232"/>
                </a:lnTo>
                <a:close/>
              </a:path>
            </a:pathLst>
          </a:custGeom>
          <a:solidFill>
            <a:srgbClr val="334286"/>
          </a:solidFill>
        </p:spPr>
        <p:txBody>
          <a:bodyPr wrap="square" lIns="0" tIns="0" rIns="0" bIns="0" rtlCol="0"/>
          <a:lstStyle/>
          <a:p>
            <a:endParaRPr/>
          </a:p>
        </p:txBody>
      </p:sp>
      <p:sp>
        <p:nvSpPr>
          <p:cNvPr id="14" name="Номер слайда 5">
            <a:extLst>
              <a:ext uri="{FF2B5EF4-FFF2-40B4-BE49-F238E27FC236}">
                <a16:creationId xmlns="" xmlns:a16="http://schemas.microsoft.com/office/drawing/2014/main" id="{589F21BF-0ECE-1B45-A099-F5B6E92C16A7}"/>
              </a:ext>
            </a:extLst>
          </p:cNvPr>
          <p:cNvSpPr>
            <a:spLocks noGrp="1"/>
          </p:cNvSpPr>
          <p:nvPr userDrawn="1">
            <p:ph type="sldNum" sz="quarter" idx="4"/>
          </p:nvPr>
        </p:nvSpPr>
        <p:spPr>
          <a:xfrm>
            <a:off x="9310907" y="6355682"/>
            <a:ext cx="2743200" cy="365125"/>
          </a:xfrm>
          <a:prstGeom prst="rect">
            <a:avLst/>
          </a:prstGeom>
        </p:spPr>
        <p:txBody>
          <a:bodyPr vert="horz" lIns="91440" tIns="45720" rIns="91440" bIns="45720" rtlCol="0" anchor="ctr"/>
          <a:lstStyle>
            <a:lvl1pPr algn="r">
              <a:defRPr sz="1600">
                <a:solidFill>
                  <a:schemeClr val="tx1">
                    <a:lumMod val="50000"/>
                    <a:lumOff val="50000"/>
                  </a:schemeClr>
                </a:solidFill>
                <a:latin typeface="Arial" panose="020B0604020202020204" pitchFamily="34" charset="0"/>
                <a:cs typeface="Arial" panose="020B0604020202020204" pitchFamily="34" charset="0"/>
              </a:defRPr>
            </a:lvl1pPr>
          </a:lstStyle>
          <a:p>
            <a:fld id="{41B81EEA-DF2A-1C47-9781-44818CAE4220}" type="slidenum">
              <a:rPr lang="ru-RU" smtClean="0"/>
              <a:pPr/>
              <a:t>‹#›</a:t>
            </a:fld>
            <a:endParaRPr lang="ru-RU"/>
          </a:p>
        </p:txBody>
      </p:sp>
      <p:sp>
        <p:nvSpPr>
          <p:cNvPr id="16" name="object 7">
            <a:extLst>
              <a:ext uri="{FF2B5EF4-FFF2-40B4-BE49-F238E27FC236}">
                <a16:creationId xmlns="" xmlns:a16="http://schemas.microsoft.com/office/drawing/2014/main" id="{5C608B83-A2F2-ED49-8A9B-1801A540551C}"/>
              </a:ext>
            </a:extLst>
          </p:cNvPr>
          <p:cNvSpPr/>
          <p:nvPr userDrawn="1"/>
        </p:nvSpPr>
        <p:spPr>
          <a:xfrm>
            <a:off x="0" y="649854"/>
            <a:ext cx="219919" cy="739108"/>
          </a:xfrm>
          <a:custGeom>
            <a:avLst/>
            <a:gdLst/>
            <a:ahLst/>
            <a:cxnLst/>
            <a:rect l="l" t="t" r="r" b="b"/>
            <a:pathLst>
              <a:path w="203835" h="565785">
                <a:moveTo>
                  <a:pt x="0" y="565226"/>
                </a:moveTo>
                <a:lnTo>
                  <a:pt x="203530" y="565226"/>
                </a:lnTo>
                <a:lnTo>
                  <a:pt x="203530" y="0"/>
                </a:lnTo>
                <a:lnTo>
                  <a:pt x="0" y="0"/>
                </a:lnTo>
                <a:lnTo>
                  <a:pt x="0" y="565226"/>
                </a:lnTo>
                <a:close/>
              </a:path>
            </a:pathLst>
          </a:custGeom>
          <a:solidFill>
            <a:srgbClr val="E1002B"/>
          </a:solidFill>
        </p:spPr>
        <p:txBody>
          <a:bodyPr wrap="square" lIns="0" tIns="0" rIns="0" bIns="0" rtlCol="0"/>
          <a:lstStyle/>
          <a:p>
            <a:endParaRPr/>
          </a:p>
        </p:txBody>
      </p:sp>
      <p:sp>
        <p:nvSpPr>
          <p:cNvPr id="17" name="Текст 17">
            <a:extLst>
              <a:ext uri="{FF2B5EF4-FFF2-40B4-BE49-F238E27FC236}">
                <a16:creationId xmlns="" xmlns:a16="http://schemas.microsoft.com/office/drawing/2014/main" id="{72C1670E-B5AF-C246-8209-DB0091245A2E}"/>
              </a:ext>
            </a:extLst>
          </p:cNvPr>
          <p:cNvSpPr>
            <a:spLocks noGrp="1"/>
          </p:cNvSpPr>
          <p:nvPr userDrawn="1">
            <p:ph type="body" sz="quarter" idx="10" hasCustomPrompt="1"/>
          </p:nvPr>
        </p:nvSpPr>
        <p:spPr>
          <a:xfrm>
            <a:off x="292220" y="536137"/>
            <a:ext cx="2613235" cy="936897"/>
          </a:xfrm>
          <a:prstGeom prst="rect">
            <a:avLst/>
          </a:prstGeom>
        </p:spPr>
        <p:txBody>
          <a:bodyPr anchor="t"/>
          <a:lstStyle>
            <a:lvl1pPr marL="0" indent="0">
              <a:lnSpc>
                <a:spcPct val="100000"/>
              </a:lnSpc>
              <a:buNone/>
              <a:defRPr sz="2800">
                <a:solidFill>
                  <a:srgbClr val="334286"/>
                </a:solidFill>
                <a:latin typeface="Arial" panose="020B0604020202020204" pitchFamily="34" charset="0"/>
                <a:cs typeface="Arial" panose="020B0604020202020204" pitchFamily="34" charset="0"/>
              </a:defRPr>
            </a:lvl1pPr>
          </a:lstStyle>
          <a:p>
            <a:pPr lvl="0"/>
            <a:r>
              <a:rPr lang="ru-RU" dirty="0"/>
              <a:t>ОБРАЗЕЦ ТЕКСТА</a:t>
            </a:r>
          </a:p>
        </p:txBody>
      </p:sp>
      <p:sp>
        <p:nvSpPr>
          <p:cNvPr id="18" name="Текст 4">
            <a:extLst>
              <a:ext uri="{FF2B5EF4-FFF2-40B4-BE49-F238E27FC236}">
                <a16:creationId xmlns="" xmlns:a16="http://schemas.microsoft.com/office/drawing/2014/main" id="{EAF7FE5E-C8C1-E64E-A6DD-18826DFE6AED}"/>
              </a:ext>
            </a:extLst>
          </p:cNvPr>
          <p:cNvSpPr>
            <a:spLocks noGrp="1"/>
          </p:cNvSpPr>
          <p:nvPr userDrawn="1">
            <p:ph type="body" sz="quarter" idx="12"/>
          </p:nvPr>
        </p:nvSpPr>
        <p:spPr>
          <a:xfrm>
            <a:off x="1000124" y="1687112"/>
            <a:ext cx="5181601" cy="4668570"/>
          </a:xfrm>
          <a:prstGeom prst="rect">
            <a:avLst/>
          </a:prstGeom>
        </p:spPr>
        <p:txBody>
          <a:bodyPr/>
          <a:lstStyle>
            <a:lvl1pPr marL="12700" indent="0" algn="l" defTabSz="914400" rtl="0" eaLnBrk="1" latinLnBrk="0" hangingPunct="1">
              <a:buNone/>
              <a:defRPr lang="ru-RU" sz="1450" kern="1200" spc="-10" dirty="0">
                <a:solidFill>
                  <a:srgbClr val="4D4D4D"/>
                </a:solidFill>
                <a:latin typeface="Arial"/>
                <a:ea typeface="+mn-ea"/>
                <a:cs typeface="Arial"/>
              </a:defRPr>
            </a:lvl1pPr>
          </a:lstStyle>
          <a:p>
            <a:pPr lvl="0"/>
            <a:r>
              <a:rPr lang="ru-RU" dirty="0"/>
              <a:t>Образец текста</a:t>
            </a:r>
          </a:p>
        </p:txBody>
      </p:sp>
      <p:sp>
        <p:nvSpPr>
          <p:cNvPr id="19" name="Текст 4">
            <a:extLst>
              <a:ext uri="{FF2B5EF4-FFF2-40B4-BE49-F238E27FC236}">
                <a16:creationId xmlns="" xmlns:a16="http://schemas.microsoft.com/office/drawing/2014/main" id="{EAF7FE5E-C8C1-E64E-A6DD-18826DFE6AED}"/>
              </a:ext>
            </a:extLst>
          </p:cNvPr>
          <p:cNvSpPr>
            <a:spLocks noGrp="1"/>
          </p:cNvSpPr>
          <p:nvPr userDrawn="1">
            <p:ph type="body" sz="quarter" idx="13"/>
          </p:nvPr>
        </p:nvSpPr>
        <p:spPr>
          <a:xfrm>
            <a:off x="6438901" y="1687112"/>
            <a:ext cx="5258990" cy="4668570"/>
          </a:xfrm>
          <a:prstGeom prst="rect">
            <a:avLst/>
          </a:prstGeom>
        </p:spPr>
        <p:txBody>
          <a:bodyPr/>
          <a:lstStyle>
            <a:lvl1pPr marL="12700" indent="0" algn="l" defTabSz="914400" rtl="0" eaLnBrk="1" latinLnBrk="0" hangingPunct="1">
              <a:buNone/>
              <a:defRPr lang="ru-RU" sz="1450" kern="1200" spc="-10" dirty="0">
                <a:solidFill>
                  <a:srgbClr val="4D4D4D"/>
                </a:solidFill>
                <a:latin typeface="Arial"/>
                <a:ea typeface="+mn-ea"/>
                <a:cs typeface="Arial"/>
              </a:defRPr>
            </a:lvl1pPr>
          </a:lstStyle>
          <a:p>
            <a:pPr lvl="0"/>
            <a:r>
              <a:rPr lang="ru-RU" dirty="0"/>
              <a:t>Образец текста</a:t>
            </a:r>
          </a:p>
        </p:txBody>
      </p:sp>
      <p:sp>
        <p:nvSpPr>
          <p:cNvPr id="11" name="Прямоугольник 10"/>
          <p:cNvSpPr/>
          <p:nvPr userDrawn="1"/>
        </p:nvSpPr>
        <p:spPr>
          <a:xfrm>
            <a:off x="0" y="1621784"/>
            <a:ext cx="219919" cy="4576940"/>
          </a:xfrm>
          <a:prstGeom prst="rect">
            <a:avLst/>
          </a:prstGeom>
          <a:solidFill>
            <a:srgbClr val="FFC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955829523"/>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Номер слайда 5">
            <a:extLst>
              <a:ext uri="{FF2B5EF4-FFF2-40B4-BE49-F238E27FC236}">
                <a16:creationId xmlns="" xmlns:a16="http://schemas.microsoft.com/office/drawing/2014/main" id="{34C9F204-1BDB-7848-90C8-213C0F4EBF36}"/>
              </a:ext>
            </a:extLst>
          </p:cNvPr>
          <p:cNvSpPr>
            <a:spLocks noGrp="1"/>
          </p:cNvSpPr>
          <p:nvPr>
            <p:ph type="sldNum" sz="quarter" idx="4"/>
          </p:nvPr>
        </p:nvSpPr>
        <p:spPr>
          <a:xfrm>
            <a:off x="9310907" y="6355682"/>
            <a:ext cx="2743200" cy="365125"/>
          </a:xfrm>
          <a:prstGeom prst="rect">
            <a:avLst/>
          </a:prstGeom>
        </p:spPr>
        <p:txBody>
          <a:bodyPr vert="horz" lIns="91440" tIns="45720" rIns="91440" bIns="45720" rtlCol="0" anchor="ctr"/>
          <a:lstStyle>
            <a:lvl1pPr algn="r">
              <a:defRPr sz="1600">
                <a:solidFill>
                  <a:schemeClr val="tx1">
                    <a:lumMod val="50000"/>
                    <a:lumOff val="50000"/>
                  </a:schemeClr>
                </a:solidFill>
                <a:latin typeface="Arial" panose="020B0604020202020204" pitchFamily="34" charset="0"/>
                <a:cs typeface="Arial" panose="020B0604020202020204" pitchFamily="34" charset="0"/>
              </a:defRPr>
            </a:lvl1pPr>
          </a:lstStyle>
          <a:p>
            <a:fld id="{41B81EEA-DF2A-1C47-9781-44818CAE4220}" type="slidenum">
              <a:rPr lang="ru-RU" smtClean="0"/>
              <a:pPr/>
              <a:t>‹#›</a:t>
            </a:fld>
            <a:endParaRPr lang="ru-RU"/>
          </a:p>
        </p:txBody>
      </p:sp>
    </p:spTree>
    <p:extLst>
      <p:ext uri="{BB962C8B-B14F-4D97-AF65-F5344CB8AC3E}">
        <p14:creationId xmlns:p14="http://schemas.microsoft.com/office/powerpoint/2010/main" val="2076459749"/>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6" r:id="rId3"/>
    <p:sldLayoutId id="2147483657" r:id="rId4"/>
    <p:sldLayoutId id="2147483660" r:id="rId5"/>
    <p:sldLayoutId id="2147483661" r:id="rId6"/>
    <p:sldLayoutId id="2147483665" r:id="rId7"/>
    <p:sldLayoutId id="2147483667" r:id="rId8"/>
    <p:sldLayoutId id="2147483662" r:id="rId9"/>
    <p:sldLayoutId id="2147483649" r:id="rId10"/>
    <p:sldLayoutId id="2147483656" r:id="rId11"/>
    <p:sldLayoutId id="2147483653" r:id="rId12"/>
    <p:sldLayoutId id="2147483654" r:id="rId13"/>
    <p:sldLayoutId id="2147483655" r:id="rId14"/>
    <p:sldLayoutId id="2147483668" r:id="rId15"/>
    <p:sldLayoutId id="2147483669" r:id="rId16"/>
    <p:sldLayoutId id="2147483650" r:id="rId17"/>
    <p:sldLayoutId id="2147483651"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rosstat.gov.ru/" TargetMode="Externa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hyperlink" Target="http://www.kamstat.gks.ru/" TargetMode="Externa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3.png"/><Relationship Id="rId1" Type="http://schemas.openxmlformats.org/officeDocument/2006/relationships/slideLayout" Target="../slideLayouts/slideLayout16.xml"/><Relationship Id="rId4" Type="http://schemas.openxmlformats.org/officeDocument/2006/relationships/image" Target="../media/image10.emf"/></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3.png"/><Relationship Id="rId1" Type="http://schemas.openxmlformats.org/officeDocument/2006/relationships/slideLayout" Target="../slideLayouts/slideLayout16.xml"/><Relationship Id="rId5" Type="http://schemas.openxmlformats.org/officeDocument/2006/relationships/image" Target="../media/image11.png"/><Relationship Id="rId4" Type="http://schemas.openxmlformats.org/officeDocument/2006/relationships/image" Target="../media/image10.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a:extLst>
              <a:ext uri="{FF2B5EF4-FFF2-40B4-BE49-F238E27FC236}">
                <a16:creationId xmlns="" xmlns:a16="http://schemas.microsoft.com/office/drawing/2014/main" id="{53286E74-61A2-4F41-80F2-B0128466BF8C}"/>
              </a:ext>
            </a:extLst>
          </p:cNvPr>
          <p:cNvSpPr>
            <a:spLocks noGrp="1"/>
          </p:cNvSpPr>
          <p:nvPr>
            <p:ph type="body" sz="quarter" idx="10"/>
          </p:nvPr>
        </p:nvSpPr>
        <p:spPr>
          <a:xfrm>
            <a:off x="3567793" y="3408191"/>
            <a:ext cx="8624207" cy="1311128"/>
          </a:xfrm>
        </p:spPr>
        <p:txBody>
          <a:bodyPr/>
          <a:lstStyle/>
          <a:p>
            <a:pPr algn="ctr"/>
            <a:r>
              <a:rPr lang="ru-RU" sz="4400" dirty="0" smtClean="0"/>
              <a:t>О разработке в 2023 году сведений по формам ЗП</a:t>
            </a:r>
            <a:endParaRPr lang="ru-RU" sz="4400" dirty="0"/>
          </a:p>
        </p:txBody>
      </p:sp>
      <p:sp>
        <p:nvSpPr>
          <p:cNvPr id="5" name="Текст 4">
            <a:extLst>
              <a:ext uri="{FF2B5EF4-FFF2-40B4-BE49-F238E27FC236}">
                <a16:creationId xmlns="" xmlns:a16="http://schemas.microsoft.com/office/drawing/2014/main" id="{F87F880A-BB26-504E-B030-60B2AB4C030B}"/>
              </a:ext>
            </a:extLst>
          </p:cNvPr>
          <p:cNvSpPr>
            <a:spLocks noGrp="1"/>
          </p:cNvSpPr>
          <p:nvPr>
            <p:ph type="body" sz="quarter" idx="11"/>
          </p:nvPr>
        </p:nvSpPr>
        <p:spPr>
          <a:xfrm>
            <a:off x="5788025" y="5727718"/>
            <a:ext cx="5565775" cy="400622"/>
          </a:xfrm>
        </p:spPr>
        <p:txBody>
          <a:bodyPr/>
          <a:lstStyle/>
          <a:p>
            <a:r>
              <a:rPr lang="ru-RU" dirty="0"/>
              <a:t>Петропавловск-Камчатский</a:t>
            </a:r>
          </a:p>
        </p:txBody>
      </p:sp>
      <p:sp>
        <p:nvSpPr>
          <p:cNvPr id="2" name="TextBox 1"/>
          <p:cNvSpPr txBox="1"/>
          <p:nvPr/>
        </p:nvSpPr>
        <p:spPr>
          <a:xfrm>
            <a:off x="6849836" y="6327321"/>
            <a:ext cx="3159578" cy="369332"/>
          </a:xfrm>
          <a:prstGeom prst="rect">
            <a:avLst/>
          </a:prstGeom>
          <a:noFill/>
        </p:spPr>
        <p:txBody>
          <a:bodyPr wrap="square" rtlCol="0">
            <a:spAutoFit/>
          </a:bodyPr>
          <a:lstStyle/>
          <a:p>
            <a:pPr algn="ctr"/>
            <a:r>
              <a:rPr lang="en-US" b="1" dirty="0" smtClean="0">
                <a:solidFill>
                  <a:srgbClr val="C00000"/>
                </a:solidFill>
              </a:rPr>
              <a:t>202</a:t>
            </a:r>
            <a:r>
              <a:rPr lang="ru-RU" b="1" dirty="0" smtClean="0">
                <a:solidFill>
                  <a:srgbClr val="C00000"/>
                </a:solidFill>
              </a:rPr>
              <a:t>3</a:t>
            </a:r>
            <a:r>
              <a:rPr lang="en-US" b="1" dirty="0" smtClean="0">
                <a:solidFill>
                  <a:srgbClr val="C00000"/>
                </a:solidFill>
              </a:rPr>
              <a:t> </a:t>
            </a:r>
            <a:r>
              <a:rPr lang="ru-RU" b="1" dirty="0">
                <a:solidFill>
                  <a:srgbClr val="C00000"/>
                </a:solidFill>
              </a:rPr>
              <a:t>год</a:t>
            </a:r>
          </a:p>
        </p:txBody>
      </p:sp>
    </p:spTree>
    <p:extLst>
      <p:ext uri="{BB962C8B-B14F-4D97-AF65-F5344CB8AC3E}">
        <p14:creationId xmlns:p14="http://schemas.microsoft.com/office/powerpoint/2010/main" val="2726460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4"/>
          </p:nvPr>
        </p:nvSpPr>
        <p:spPr/>
        <p:txBody>
          <a:bodyPr/>
          <a:lstStyle/>
          <a:p>
            <a:fld id="{41B81EEA-DF2A-1C47-9781-44818CAE4220}" type="slidenum">
              <a:rPr lang="ru-RU" smtClean="0"/>
              <a:pPr/>
              <a:t>10</a:t>
            </a:fld>
            <a:endParaRPr lang="ru-RU" dirty="0"/>
          </a:p>
        </p:txBody>
      </p:sp>
      <p:sp>
        <p:nvSpPr>
          <p:cNvPr id="4" name="Прямоугольник 3"/>
          <p:cNvSpPr/>
          <p:nvPr/>
        </p:nvSpPr>
        <p:spPr>
          <a:xfrm>
            <a:off x="568506" y="924759"/>
            <a:ext cx="10654393" cy="5632311"/>
          </a:xfrm>
          <a:prstGeom prst="rect">
            <a:avLst/>
          </a:prstGeom>
        </p:spPr>
        <p:txBody>
          <a:bodyPr wrap="square">
            <a:spAutoFit/>
          </a:bodyPr>
          <a:lstStyle/>
          <a:p>
            <a:pPr indent="444500"/>
            <a:r>
              <a:rPr lang="ru-RU" sz="2000" dirty="0">
                <a:solidFill>
                  <a:schemeClr val="accent1">
                    <a:lumMod val="75000"/>
                  </a:schemeClr>
                </a:solidFill>
                <a:latin typeface="Times New Roman" pitchFamily="18" charset="0"/>
                <a:ea typeface="Verdana" pitchFamily="34" charset="0"/>
                <a:cs typeface="Times New Roman" pitchFamily="18" charset="0"/>
              </a:rPr>
              <a:t>Фонд начисленной заработной платы в графах </a:t>
            </a:r>
            <a:r>
              <a:rPr lang="ru-RU" sz="2000" dirty="0" smtClean="0">
                <a:solidFill>
                  <a:schemeClr val="accent1">
                    <a:lumMod val="75000"/>
                  </a:schemeClr>
                </a:solidFill>
                <a:latin typeface="Times New Roman" pitchFamily="18" charset="0"/>
                <a:ea typeface="Verdana" pitchFamily="34" charset="0"/>
                <a:cs typeface="Times New Roman" pitchFamily="18" charset="0"/>
              </a:rPr>
              <a:t>3-5 </a:t>
            </a:r>
            <a:r>
              <a:rPr lang="ru-RU" sz="2000" dirty="0">
                <a:solidFill>
                  <a:schemeClr val="accent1">
                    <a:lumMod val="75000"/>
                  </a:schemeClr>
                </a:solidFill>
                <a:latin typeface="Times New Roman" pitchFamily="18" charset="0"/>
                <a:ea typeface="Verdana" pitchFamily="34" charset="0"/>
                <a:cs typeface="Times New Roman" pitchFamily="18" charset="0"/>
              </a:rPr>
              <a:t>включает все суммы выплат независимо от источников их финансирования, статей смет и предоставленных налоговых льгот, включая оплату труда работающих в районах Крайнего Севера и приравненных к ним местностях; единовременные поощрения (гранты) работников за счет средств бюджетов; оплату стоимости бесплатно (полностью или частично) предоставленных работникам в соответствии с законодательством Российской Федерации жилых помещений и коммунальных услуг или суммы соответствующего денежного возмещения компенсации; суммы, уплаченные организацией в порядке возмещения расходов работников </a:t>
            </a:r>
            <a:r>
              <a:rPr lang="ru-RU" sz="2000" dirty="0" smtClean="0">
                <a:solidFill>
                  <a:schemeClr val="accent1">
                    <a:lumMod val="75000"/>
                  </a:schemeClr>
                </a:solidFill>
                <a:latin typeface="Times New Roman" pitchFamily="18" charset="0"/>
                <a:ea typeface="Verdana" pitchFamily="34" charset="0"/>
                <a:cs typeface="Times New Roman" pitchFamily="18" charset="0"/>
              </a:rPr>
              <a:t>(</a:t>
            </a:r>
            <a:r>
              <a:rPr lang="ru-RU" sz="2000" dirty="0">
                <a:solidFill>
                  <a:schemeClr val="accent1">
                    <a:lumMod val="75000"/>
                  </a:schemeClr>
                </a:solidFill>
                <a:latin typeface="Times New Roman" pitchFamily="18" charset="0"/>
                <a:ea typeface="Verdana" pitchFamily="34" charset="0"/>
                <a:cs typeface="Times New Roman" pitchFamily="18" charset="0"/>
              </a:rPr>
              <a:t>не предусмотренные </a:t>
            </a:r>
            <a:r>
              <a:rPr lang="ru-RU" sz="2000" dirty="0" smtClean="0">
                <a:solidFill>
                  <a:schemeClr val="accent1">
                    <a:lumMod val="75000"/>
                  </a:schemeClr>
                </a:solidFill>
                <a:latin typeface="Times New Roman" pitchFamily="18" charset="0"/>
                <a:ea typeface="Verdana" pitchFamily="34" charset="0"/>
                <a:cs typeface="Times New Roman" pitchFamily="18" charset="0"/>
              </a:rPr>
              <a:t>законодательством </a:t>
            </a:r>
            <a:r>
              <a:rPr lang="ru-RU" sz="2000" dirty="0">
                <a:solidFill>
                  <a:schemeClr val="accent1">
                    <a:lumMod val="75000"/>
                  </a:schemeClr>
                </a:solidFill>
                <a:latin typeface="Times New Roman" pitchFamily="18" charset="0"/>
                <a:ea typeface="Verdana" pitchFamily="34" charset="0"/>
                <a:cs typeface="Times New Roman" pitchFamily="18" charset="0"/>
              </a:rPr>
              <a:t>Российской Федерации) по оплате жилого помещения (квартирной платы, места в общежитии, найма) </a:t>
            </a:r>
            <a:r>
              <a:rPr lang="ru-RU" sz="2000" dirty="0" smtClean="0">
                <a:solidFill>
                  <a:schemeClr val="accent1">
                    <a:lumMod val="75000"/>
                  </a:schemeClr>
                </a:solidFill>
                <a:latin typeface="Times New Roman" pitchFamily="18" charset="0"/>
                <a:ea typeface="Verdana" pitchFamily="34" charset="0"/>
                <a:cs typeface="Times New Roman" pitchFamily="18" charset="0"/>
              </a:rPr>
              <a:t>и </a:t>
            </a:r>
            <a:r>
              <a:rPr lang="ru-RU" sz="2000" dirty="0">
                <a:solidFill>
                  <a:schemeClr val="accent1">
                    <a:lumMod val="75000"/>
                  </a:schemeClr>
                </a:solidFill>
                <a:latin typeface="Times New Roman" pitchFamily="18" charset="0"/>
                <a:ea typeface="Verdana" pitchFamily="34" charset="0"/>
                <a:cs typeface="Times New Roman" pitchFamily="18" charset="0"/>
              </a:rPr>
              <a:t>коммунальных услуг.</a:t>
            </a:r>
          </a:p>
          <a:p>
            <a:pPr indent="444500"/>
            <a:r>
              <a:rPr lang="ru-RU" sz="2000" dirty="0" smtClean="0">
                <a:solidFill>
                  <a:schemeClr val="accent1">
                    <a:lumMod val="75000"/>
                  </a:schemeClr>
                </a:solidFill>
                <a:latin typeface="Times New Roman" pitchFamily="18" charset="0"/>
                <a:ea typeface="Verdana" pitchFamily="34" charset="0"/>
                <a:cs typeface="Times New Roman" pitchFamily="18" charset="0"/>
              </a:rPr>
              <a:t>Более </a:t>
            </a:r>
            <a:r>
              <a:rPr lang="ru-RU" sz="2000" dirty="0">
                <a:solidFill>
                  <a:schemeClr val="accent1">
                    <a:lumMod val="75000"/>
                  </a:schemeClr>
                </a:solidFill>
                <a:latin typeface="Times New Roman" pitchFamily="18" charset="0"/>
                <a:ea typeface="Verdana" pitchFamily="34" charset="0"/>
                <a:cs typeface="Times New Roman" pitchFamily="18" charset="0"/>
              </a:rPr>
              <a:t>подробные методологические указания по заполнению данных о среднесписочной численности, фонде начисленной заработной </a:t>
            </a:r>
            <a:r>
              <a:rPr lang="ru-RU" sz="2000" dirty="0" smtClean="0">
                <a:solidFill>
                  <a:schemeClr val="accent1">
                    <a:lumMod val="75000"/>
                  </a:schemeClr>
                </a:solidFill>
                <a:latin typeface="Times New Roman" pitchFamily="18" charset="0"/>
                <a:ea typeface="Verdana" pitchFamily="34" charset="0"/>
                <a:cs typeface="Times New Roman" pitchFamily="18" charset="0"/>
              </a:rPr>
              <a:t>приведены </a:t>
            </a:r>
            <a:r>
              <a:rPr lang="ru-RU" sz="2000" dirty="0">
                <a:solidFill>
                  <a:schemeClr val="accent1">
                    <a:lumMod val="75000"/>
                  </a:schemeClr>
                </a:solidFill>
                <a:latin typeface="Times New Roman" pitchFamily="18" charset="0"/>
                <a:ea typeface="Verdana" pitchFamily="34" charset="0"/>
                <a:cs typeface="Times New Roman" pitchFamily="18" charset="0"/>
              </a:rPr>
              <a:t>в Указаниях по заполнению форм федерального статистического наблюдения № П-1, № П-2, № П-3, № П-4, № П-5(м), размещенных на официальном сайте Росстата в информационно-телекоммуникационной сети «Интернет» по адресу: </a:t>
            </a:r>
            <a:r>
              <a:rPr lang="en-US" sz="2000" dirty="0">
                <a:solidFill>
                  <a:schemeClr val="accent1">
                    <a:lumMod val="75000"/>
                  </a:schemeClr>
                </a:solidFill>
                <a:latin typeface="Times New Roman" pitchFamily="18" charset="0"/>
                <a:ea typeface="Verdana" pitchFamily="34" charset="0"/>
                <a:cs typeface="Times New Roman" pitchFamily="18" charset="0"/>
                <a:hlinkClick r:id="rId2">
                  <a:extLst>
                    <a:ext uri="{A12FA001-AC4F-418D-AE19-62706E023703}">
                      <ahyp:hlinkClr xmlns="" xmlns:ahyp="http://schemas.microsoft.com/office/drawing/2018/hyperlinkcolor" val="tx"/>
                    </a:ext>
                  </a:extLst>
                </a:hlinkClick>
              </a:rPr>
              <a:t>https</a:t>
            </a:r>
            <a:r>
              <a:rPr lang="ru-RU" sz="2000" dirty="0">
                <a:solidFill>
                  <a:schemeClr val="accent1">
                    <a:lumMod val="75000"/>
                  </a:schemeClr>
                </a:solidFill>
                <a:latin typeface="Times New Roman" pitchFamily="18" charset="0"/>
                <a:ea typeface="Verdana" pitchFamily="34" charset="0"/>
                <a:cs typeface="Times New Roman" pitchFamily="18" charset="0"/>
                <a:hlinkClick r:id="rId2">
                  <a:extLst>
                    <a:ext uri="{A12FA001-AC4F-418D-AE19-62706E023703}">
                      <ahyp:hlinkClr xmlns="" xmlns:ahyp="http://schemas.microsoft.com/office/drawing/2018/hyperlinkcolor" val="tx"/>
                    </a:ext>
                  </a:extLst>
                </a:hlinkClick>
              </a:rPr>
              <a:t>://</a:t>
            </a:r>
            <a:r>
              <a:rPr lang="en-US" sz="2000" dirty="0" err="1">
                <a:solidFill>
                  <a:schemeClr val="accent1">
                    <a:lumMod val="75000"/>
                  </a:schemeClr>
                </a:solidFill>
                <a:latin typeface="Times New Roman" pitchFamily="18" charset="0"/>
                <a:ea typeface="Verdana" pitchFamily="34" charset="0"/>
                <a:cs typeface="Times New Roman" pitchFamily="18" charset="0"/>
                <a:hlinkClick r:id="rId2">
                  <a:extLst>
                    <a:ext uri="{A12FA001-AC4F-418D-AE19-62706E023703}">
                      <ahyp:hlinkClr xmlns="" xmlns:ahyp="http://schemas.microsoft.com/office/drawing/2018/hyperlinkcolor" val="tx"/>
                    </a:ext>
                  </a:extLst>
                </a:hlinkClick>
              </a:rPr>
              <a:t>rosstat</a:t>
            </a:r>
            <a:r>
              <a:rPr lang="ru-RU" sz="2000" dirty="0">
                <a:solidFill>
                  <a:schemeClr val="accent1">
                    <a:lumMod val="75000"/>
                  </a:schemeClr>
                </a:solidFill>
                <a:latin typeface="Times New Roman" pitchFamily="18" charset="0"/>
                <a:ea typeface="Verdana" pitchFamily="34" charset="0"/>
                <a:cs typeface="Times New Roman" pitchFamily="18" charset="0"/>
                <a:hlinkClick r:id="rId2">
                  <a:extLst>
                    <a:ext uri="{A12FA001-AC4F-418D-AE19-62706E023703}">
                      <ahyp:hlinkClr xmlns="" xmlns:ahyp="http://schemas.microsoft.com/office/drawing/2018/hyperlinkcolor" val="tx"/>
                    </a:ext>
                  </a:extLst>
                </a:hlinkClick>
              </a:rPr>
              <a:t>.</a:t>
            </a:r>
            <a:r>
              <a:rPr lang="en-US" sz="2000" dirty="0">
                <a:solidFill>
                  <a:schemeClr val="accent1">
                    <a:lumMod val="75000"/>
                  </a:schemeClr>
                </a:solidFill>
                <a:latin typeface="Times New Roman" pitchFamily="18" charset="0"/>
                <a:ea typeface="Verdana" pitchFamily="34" charset="0"/>
                <a:cs typeface="Times New Roman" pitchFamily="18" charset="0"/>
                <a:hlinkClick r:id="rId2">
                  <a:extLst>
                    <a:ext uri="{A12FA001-AC4F-418D-AE19-62706E023703}">
                      <ahyp:hlinkClr xmlns="" xmlns:ahyp="http://schemas.microsoft.com/office/drawing/2018/hyperlinkcolor" val="tx"/>
                    </a:ext>
                  </a:extLst>
                </a:hlinkClick>
              </a:rPr>
              <a:t>gov</a:t>
            </a:r>
            <a:r>
              <a:rPr lang="ru-RU" sz="2000" dirty="0">
                <a:solidFill>
                  <a:schemeClr val="accent1">
                    <a:lumMod val="75000"/>
                  </a:schemeClr>
                </a:solidFill>
                <a:latin typeface="Times New Roman" pitchFamily="18" charset="0"/>
                <a:ea typeface="Verdana" pitchFamily="34" charset="0"/>
                <a:cs typeface="Times New Roman" pitchFamily="18" charset="0"/>
                <a:hlinkClick r:id="rId2">
                  <a:extLst>
                    <a:ext uri="{A12FA001-AC4F-418D-AE19-62706E023703}">
                      <ahyp:hlinkClr xmlns="" xmlns:ahyp="http://schemas.microsoft.com/office/drawing/2018/hyperlinkcolor" val="tx"/>
                    </a:ext>
                  </a:extLst>
                </a:hlinkClick>
              </a:rPr>
              <a:t>.</a:t>
            </a:r>
            <a:r>
              <a:rPr lang="en-US" sz="2000" dirty="0" err="1">
                <a:solidFill>
                  <a:schemeClr val="accent1">
                    <a:lumMod val="75000"/>
                  </a:schemeClr>
                </a:solidFill>
                <a:latin typeface="Times New Roman" pitchFamily="18" charset="0"/>
                <a:ea typeface="Verdana" pitchFamily="34" charset="0"/>
                <a:cs typeface="Times New Roman" pitchFamily="18" charset="0"/>
                <a:hlinkClick r:id="rId2">
                  <a:extLst>
                    <a:ext uri="{A12FA001-AC4F-418D-AE19-62706E023703}">
                      <ahyp:hlinkClr xmlns="" xmlns:ahyp="http://schemas.microsoft.com/office/drawing/2018/hyperlinkcolor" val="tx"/>
                    </a:ext>
                  </a:extLst>
                </a:hlinkClick>
              </a:rPr>
              <a:t>ru</a:t>
            </a:r>
            <a:r>
              <a:rPr lang="ru-RU" sz="2000" dirty="0">
                <a:solidFill>
                  <a:schemeClr val="accent1">
                    <a:lumMod val="75000"/>
                  </a:schemeClr>
                </a:solidFill>
                <a:latin typeface="Times New Roman" pitchFamily="18" charset="0"/>
                <a:ea typeface="Verdana" pitchFamily="34" charset="0"/>
                <a:cs typeface="Times New Roman" pitchFamily="18" charset="0"/>
                <a:hlinkClick r:id="rId2">
                  <a:extLst>
                    <a:ext uri="{A12FA001-AC4F-418D-AE19-62706E023703}">
                      <ahyp:hlinkClr xmlns="" xmlns:ahyp="http://schemas.microsoft.com/office/drawing/2018/hyperlinkcolor" val="tx"/>
                    </a:ext>
                  </a:extLst>
                </a:hlinkClick>
              </a:rPr>
              <a:t>/</a:t>
            </a:r>
            <a:r>
              <a:rPr lang="en-US" sz="2000" dirty="0">
                <a:solidFill>
                  <a:schemeClr val="accent1">
                    <a:lumMod val="75000"/>
                  </a:schemeClr>
                </a:solidFill>
                <a:latin typeface="Times New Roman" pitchFamily="18" charset="0"/>
                <a:ea typeface="Verdana" pitchFamily="34" charset="0"/>
                <a:cs typeface="Times New Roman" pitchFamily="18" charset="0"/>
              </a:rPr>
              <a:t> </a:t>
            </a:r>
            <a:r>
              <a:rPr lang="ru-RU" sz="2000" dirty="0">
                <a:solidFill>
                  <a:schemeClr val="accent1">
                    <a:lumMod val="75000"/>
                  </a:schemeClr>
                </a:solidFill>
                <a:latin typeface="Times New Roman" pitchFamily="18" charset="0"/>
                <a:ea typeface="Verdana" pitchFamily="34" charset="0"/>
                <a:cs typeface="Times New Roman" pitchFamily="18" charset="0"/>
              </a:rPr>
              <a:t>Респондентам/ Формы федерального статистического наблюдения и формы бухгалтерской (финансовой) отчетности/ Альбом форм федерального статистического наблюдения/ П-4/ Сведения о численности и заработной плате работников (П-4).</a:t>
            </a:r>
          </a:p>
        </p:txBody>
      </p:sp>
    </p:spTree>
    <p:extLst>
      <p:ext uri="{BB962C8B-B14F-4D97-AF65-F5344CB8AC3E}">
        <p14:creationId xmlns:p14="http://schemas.microsoft.com/office/powerpoint/2010/main" val="29545881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4"/>
          </p:nvPr>
        </p:nvSpPr>
        <p:spPr/>
        <p:txBody>
          <a:bodyPr/>
          <a:lstStyle/>
          <a:p>
            <a:fld id="{41B81EEA-DF2A-1C47-9781-44818CAE4220}" type="slidenum">
              <a:rPr lang="ru-RU" smtClean="0"/>
              <a:pPr/>
              <a:t>11</a:t>
            </a:fld>
            <a:endParaRPr lang="ru-RU" dirty="0"/>
          </a:p>
        </p:txBody>
      </p:sp>
      <p:sp>
        <p:nvSpPr>
          <p:cNvPr id="4" name="Прямоугольник 3"/>
          <p:cNvSpPr/>
          <p:nvPr/>
        </p:nvSpPr>
        <p:spPr>
          <a:xfrm>
            <a:off x="568506" y="924759"/>
            <a:ext cx="10654393" cy="4708981"/>
          </a:xfrm>
          <a:prstGeom prst="rect">
            <a:avLst/>
          </a:prstGeom>
        </p:spPr>
        <p:txBody>
          <a:bodyPr wrap="square">
            <a:spAutoFit/>
          </a:bodyPr>
          <a:lstStyle/>
          <a:p>
            <a:r>
              <a:rPr lang="ru-RU" sz="2000" dirty="0">
                <a:solidFill>
                  <a:schemeClr val="accent1">
                    <a:lumMod val="75000"/>
                  </a:schemeClr>
                </a:solidFill>
                <a:latin typeface="Times New Roman" pitchFamily="18" charset="0"/>
                <a:ea typeface="Verdana" pitchFamily="34" charset="0"/>
                <a:cs typeface="Times New Roman" pitchFamily="18" charset="0"/>
              </a:rPr>
              <a:t>По графам 6</a:t>
            </a:r>
            <a:r>
              <a:rPr lang="ru-RU" sz="2000" dirty="0">
                <a:solidFill>
                  <a:schemeClr val="accent1">
                    <a:lumMod val="75000"/>
                  </a:schemeClr>
                </a:solidFill>
                <a:latin typeface="Times New Roman" pitchFamily="18" charset="0"/>
                <a:ea typeface="Verdana" pitchFamily="34" charset="0"/>
                <a:cs typeface="Times New Roman" pitchFamily="18" charset="0"/>
                <a:sym typeface="Symbol"/>
              </a:rPr>
              <a:t></a:t>
            </a:r>
            <a:r>
              <a:rPr lang="ru-RU" sz="2000" dirty="0">
                <a:solidFill>
                  <a:schemeClr val="accent1">
                    <a:lumMod val="75000"/>
                  </a:schemeClr>
                </a:solidFill>
                <a:latin typeface="Times New Roman" pitchFamily="18" charset="0"/>
                <a:ea typeface="Verdana" pitchFamily="34" charset="0"/>
                <a:cs typeface="Times New Roman" pitchFamily="18" charset="0"/>
              </a:rPr>
              <a:t>11 – фонд начисленной заработной платы всех работников (из графы 3) и фонд начисленной заработной платы внешних совместителей (из графы 5) распределяются по источникам финансирования: по графам 6 и 9 соответственно отражаются данные о средствах, поступивших за счет бюджетов всех уровней, по графам 7 и 10 – данные о средствах ОМС (обязательного медицинского страхования), </a:t>
            </a:r>
            <a:br>
              <a:rPr lang="ru-RU" sz="2000" dirty="0">
                <a:solidFill>
                  <a:schemeClr val="accent1">
                    <a:lumMod val="75000"/>
                  </a:schemeClr>
                </a:solidFill>
                <a:latin typeface="Times New Roman" pitchFamily="18" charset="0"/>
                <a:ea typeface="Verdana" pitchFamily="34" charset="0"/>
                <a:cs typeface="Times New Roman" pitchFamily="18" charset="0"/>
              </a:rPr>
            </a:br>
            <a:r>
              <a:rPr lang="ru-RU" sz="2000" dirty="0">
                <a:solidFill>
                  <a:schemeClr val="accent1">
                    <a:lumMod val="75000"/>
                  </a:schemeClr>
                </a:solidFill>
                <a:latin typeface="Times New Roman" pitchFamily="18" charset="0"/>
                <a:ea typeface="Verdana" pitchFamily="34" charset="0"/>
                <a:cs typeface="Times New Roman" pitchFamily="18" charset="0"/>
              </a:rPr>
              <a:t>по графам 8 и 11 – средства от приносящей доход деятельности и иные средства.</a:t>
            </a:r>
          </a:p>
          <a:p>
            <a:r>
              <a:rPr lang="ru-RU" sz="2000" b="1" u="sng" dirty="0">
                <a:solidFill>
                  <a:schemeClr val="accent1">
                    <a:lumMod val="75000"/>
                  </a:schemeClr>
                </a:solidFill>
                <a:latin typeface="Times New Roman" pitchFamily="18" charset="0"/>
                <a:ea typeface="Verdana" pitchFamily="34" charset="0"/>
                <a:cs typeface="Times New Roman" pitchFamily="18" charset="0"/>
              </a:rPr>
              <a:t>Не включаются расходы в фонд заработной платы, в том числе: </a:t>
            </a:r>
          </a:p>
          <a:p>
            <a:r>
              <a:rPr lang="ru-RU" sz="2000" dirty="0">
                <a:solidFill>
                  <a:schemeClr val="accent1">
                    <a:lumMod val="75000"/>
                  </a:schemeClr>
                </a:solidFill>
                <a:latin typeface="Times New Roman" pitchFamily="18" charset="0"/>
                <a:ea typeface="Verdana" pitchFamily="34" charset="0"/>
                <a:cs typeface="Times New Roman" pitchFamily="18" charset="0"/>
              </a:rPr>
              <a:t>пособия и другие выплаты за счет средств государственных внебюджетных фондов, в частности, пособия по временной нетрудоспособности, по беременности и родам, при рождении ребенка, по уходу за ребенком, оплата санаторно-курортного лечения </a:t>
            </a:r>
            <a:br>
              <a:rPr lang="ru-RU" sz="2000" dirty="0">
                <a:solidFill>
                  <a:schemeClr val="accent1">
                    <a:lumMod val="75000"/>
                  </a:schemeClr>
                </a:solidFill>
                <a:latin typeface="Times New Roman" pitchFamily="18" charset="0"/>
                <a:ea typeface="Verdana" pitchFamily="34" charset="0"/>
                <a:cs typeface="Times New Roman" pitchFamily="18" charset="0"/>
              </a:rPr>
            </a:br>
            <a:r>
              <a:rPr lang="ru-RU" sz="2000" dirty="0">
                <a:solidFill>
                  <a:schemeClr val="accent1">
                    <a:lumMod val="75000"/>
                  </a:schemeClr>
                </a:solidFill>
                <a:latin typeface="Times New Roman" pitchFamily="18" charset="0"/>
                <a:ea typeface="Verdana" pitchFamily="34" charset="0"/>
                <a:cs typeface="Times New Roman" pitchFamily="18" charset="0"/>
              </a:rPr>
              <a:t>и оздоровления работников, их семей, страховые выплаты по обязательному социальному страхованию от несчастных случаев на производстве </a:t>
            </a:r>
            <a:r>
              <a:rPr lang="ru-RU" sz="2000" dirty="0" smtClean="0">
                <a:solidFill>
                  <a:schemeClr val="accent1">
                    <a:lumMod val="75000"/>
                  </a:schemeClr>
                </a:solidFill>
                <a:latin typeface="Times New Roman" pitchFamily="18" charset="0"/>
                <a:ea typeface="Verdana" pitchFamily="34" charset="0"/>
                <a:cs typeface="Times New Roman" pitchFamily="18" charset="0"/>
              </a:rPr>
              <a:t>и </a:t>
            </a:r>
            <a:r>
              <a:rPr lang="ru-RU" sz="2000" dirty="0">
                <a:solidFill>
                  <a:schemeClr val="accent1">
                    <a:lumMod val="75000"/>
                  </a:schemeClr>
                </a:solidFill>
                <a:latin typeface="Times New Roman" pitchFamily="18" charset="0"/>
                <a:ea typeface="Verdana" pitchFamily="34" charset="0"/>
                <a:cs typeface="Times New Roman" pitchFamily="18" charset="0"/>
              </a:rPr>
              <a:t>профессиональных заболеваний; </a:t>
            </a:r>
          </a:p>
          <a:p>
            <a:r>
              <a:rPr lang="ru-RU" sz="2000" dirty="0">
                <a:solidFill>
                  <a:schemeClr val="accent1">
                    <a:lumMod val="75000"/>
                  </a:schemeClr>
                </a:solidFill>
                <a:latin typeface="Times New Roman" pitchFamily="18" charset="0"/>
                <a:ea typeface="Verdana" pitchFamily="34" charset="0"/>
                <a:cs typeface="Times New Roman" pitchFamily="18" charset="0"/>
              </a:rPr>
              <a:t>суммы пособий по временной нетрудоспособности, выплачиваемые за счет средств организации в соответствии с законодательством Российской Федерации, в том числе за первые три дня временной нетрудоспособности.</a:t>
            </a:r>
          </a:p>
        </p:txBody>
      </p:sp>
    </p:spTree>
    <p:extLst>
      <p:ext uri="{BB962C8B-B14F-4D97-AF65-F5344CB8AC3E}">
        <p14:creationId xmlns:p14="http://schemas.microsoft.com/office/powerpoint/2010/main" val="34887983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4"/>
          </p:nvPr>
        </p:nvSpPr>
        <p:spPr/>
        <p:txBody>
          <a:bodyPr/>
          <a:lstStyle/>
          <a:p>
            <a:fld id="{41B81EEA-DF2A-1C47-9781-44818CAE4220}" type="slidenum">
              <a:rPr lang="ru-RU" smtClean="0"/>
              <a:pPr/>
              <a:t>12</a:t>
            </a:fld>
            <a:endParaRPr lang="ru-RU" dirty="0"/>
          </a:p>
        </p:txBody>
      </p:sp>
      <p:sp>
        <p:nvSpPr>
          <p:cNvPr id="4" name="Прямоугольник 3"/>
          <p:cNvSpPr/>
          <p:nvPr/>
        </p:nvSpPr>
        <p:spPr>
          <a:xfrm>
            <a:off x="568506" y="924759"/>
            <a:ext cx="10654393" cy="4401205"/>
          </a:xfrm>
          <a:prstGeom prst="rect">
            <a:avLst/>
          </a:prstGeom>
        </p:spPr>
        <p:txBody>
          <a:bodyPr wrap="square">
            <a:spAutoFit/>
          </a:bodyPr>
          <a:lstStyle/>
          <a:p>
            <a:r>
              <a:rPr lang="ru-RU" sz="2000" dirty="0">
                <a:solidFill>
                  <a:schemeClr val="accent1">
                    <a:lumMod val="75000"/>
                  </a:schemeClr>
                </a:solidFill>
                <a:latin typeface="Times New Roman" pitchFamily="18" charset="0"/>
                <a:ea typeface="Verdana" pitchFamily="34" charset="0"/>
                <a:cs typeface="Times New Roman" pitchFamily="18" charset="0"/>
              </a:rPr>
              <a:t>Работник, принятый на одну ставку, но получающий в одной организации две, полторы или менее одной ставки или оформленный </a:t>
            </a:r>
            <a:r>
              <a:rPr lang="ru-RU" sz="2000" dirty="0" smtClean="0">
                <a:solidFill>
                  <a:schemeClr val="accent1">
                    <a:lumMod val="75000"/>
                  </a:schemeClr>
                </a:solidFill>
                <a:latin typeface="Times New Roman" pitchFamily="18" charset="0"/>
                <a:ea typeface="Verdana" pitchFamily="34" charset="0"/>
                <a:cs typeface="Times New Roman" pitchFamily="18" charset="0"/>
              </a:rPr>
              <a:t>в </a:t>
            </a:r>
            <a:r>
              <a:rPr lang="ru-RU" sz="2000" dirty="0">
                <a:solidFill>
                  <a:schemeClr val="accent1">
                    <a:lumMod val="75000"/>
                  </a:schemeClr>
                </a:solidFill>
                <a:latin typeface="Times New Roman" pitchFamily="18" charset="0"/>
                <a:ea typeface="Verdana" pitchFamily="34" charset="0"/>
                <a:cs typeface="Times New Roman" pitchFamily="18" charset="0"/>
              </a:rPr>
              <a:t>одной организации как внутренний совместитель, учитывается как один человек (целая единица). При этом работник, состоящий в списочном составе организации и выполняющий работы на условиях внутреннего совместительства, включая совмещение профессий (должностей), учитывается один раз по месту основной работы, в фонде заработной платы по графе 3 показывается сумма заработной платы с учетом оплаты труда по совместительству (совмещению); в графе 4 из графы 3 выделяется сумма, начисленная работнику за работу на условиях внутреннего совместительства (совмещения).</a:t>
            </a:r>
          </a:p>
          <a:p>
            <a:r>
              <a:rPr lang="ru-RU" sz="2000" dirty="0">
                <a:solidFill>
                  <a:schemeClr val="accent1">
                    <a:lumMod val="75000"/>
                  </a:schemeClr>
                </a:solidFill>
                <a:latin typeface="Times New Roman" pitchFamily="18" charset="0"/>
                <a:ea typeface="Verdana" pitchFamily="34" charset="0"/>
                <a:cs typeface="Times New Roman" pitchFamily="18" charset="0"/>
              </a:rPr>
              <a:t>Если работник по основной работе относится к одной категории, а по внутреннему совместительству – к другой, чем основная работа, </a:t>
            </a:r>
            <a:r>
              <a:rPr lang="ru-RU" sz="2000" dirty="0" smtClean="0">
                <a:solidFill>
                  <a:schemeClr val="accent1">
                    <a:lumMod val="75000"/>
                  </a:schemeClr>
                </a:solidFill>
                <a:latin typeface="Times New Roman" pitchFamily="18" charset="0"/>
                <a:ea typeface="Verdana" pitchFamily="34" charset="0"/>
                <a:cs typeface="Times New Roman" pitchFamily="18" charset="0"/>
              </a:rPr>
              <a:t>то </a:t>
            </a:r>
            <a:r>
              <a:rPr lang="ru-RU" sz="2000" dirty="0">
                <a:solidFill>
                  <a:schemeClr val="accent1">
                    <a:lumMod val="75000"/>
                  </a:schemeClr>
                </a:solidFill>
                <a:latin typeface="Times New Roman" pitchFamily="18" charset="0"/>
                <a:ea typeface="Verdana" pitchFamily="34" charset="0"/>
                <a:cs typeface="Times New Roman" pitchFamily="18" charset="0"/>
              </a:rPr>
              <a:t>он должен быть отражен один раз </a:t>
            </a:r>
            <a:r>
              <a:rPr lang="ru-RU" sz="2000" dirty="0">
                <a:solidFill>
                  <a:schemeClr val="accent1">
                    <a:lumMod val="75000"/>
                  </a:schemeClr>
                </a:solidFill>
                <a:latin typeface="Times New Roman" pitchFamily="18" charset="0"/>
                <a:ea typeface="Verdana" pitchFamily="34" charset="0"/>
                <a:cs typeface="Times New Roman" pitchFamily="18" charset="0"/>
                <a:sym typeface="Symbol"/>
              </a:rPr>
              <a:t></a:t>
            </a:r>
            <a:r>
              <a:rPr lang="ru-RU" sz="2000" dirty="0">
                <a:solidFill>
                  <a:schemeClr val="accent1">
                    <a:lumMod val="75000"/>
                  </a:schemeClr>
                </a:solidFill>
                <a:latin typeface="Times New Roman" pitchFamily="18" charset="0"/>
                <a:ea typeface="Verdana" pitchFamily="34" charset="0"/>
                <a:cs typeface="Times New Roman" pitchFamily="18" charset="0"/>
              </a:rPr>
              <a:t> по той строке, к которой относится его основная работа. При этом по графе 3 по этой строке отражается суммарный заработок – за основную работу и за работу по внутреннему совместительству, </a:t>
            </a:r>
            <a:r>
              <a:rPr lang="ru-RU" sz="2000" b="1" dirty="0">
                <a:solidFill>
                  <a:schemeClr val="accent1">
                    <a:lumMod val="75000"/>
                  </a:schemeClr>
                </a:solidFill>
                <a:latin typeface="Times New Roman" pitchFamily="18" charset="0"/>
                <a:ea typeface="Verdana" pitchFamily="34" charset="0"/>
                <a:cs typeface="Times New Roman" pitchFamily="18" charset="0"/>
              </a:rPr>
              <a:t>а в графе 4 из графы 3 выделяется сумма, начисленная работнику за работу на условиях внутреннего совместительства</a:t>
            </a:r>
            <a:r>
              <a:rPr lang="ru-RU" sz="2000" dirty="0">
                <a:solidFill>
                  <a:schemeClr val="accent1">
                    <a:lumMod val="75000"/>
                  </a:schemeClr>
                </a:solidFill>
                <a:latin typeface="Times New Roman" pitchFamily="18" charset="0"/>
                <a:ea typeface="Verdana" pitchFamily="34" charset="0"/>
                <a:cs typeface="Times New Roman" pitchFamily="18" charset="0"/>
              </a:rPr>
              <a:t>.</a:t>
            </a:r>
          </a:p>
        </p:txBody>
      </p:sp>
    </p:spTree>
    <p:extLst>
      <p:ext uri="{BB962C8B-B14F-4D97-AF65-F5344CB8AC3E}">
        <p14:creationId xmlns:p14="http://schemas.microsoft.com/office/powerpoint/2010/main" val="6117827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4"/>
          </p:nvPr>
        </p:nvSpPr>
        <p:spPr/>
        <p:txBody>
          <a:bodyPr/>
          <a:lstStyle/>
          <a:p>
            <a:fld id="{41B81EEA-DF2A-1C47-9781-44818CAE4220}" type="slidenum">
              <a:rPr lang="ru-RU" smtClean="0"/>
              <a:pPr/>
              <a:t>13</a:t>
            </a:fld>
            <a:endParaRPr lang="ru-RU" dirty="0"/>
          </a:p>
        </p:txBody>
      </p:sp>
      <p:sp>
        <p:nvSpPr>
          <p:cNvPr id="3" name="Текст 2"/>
          <p:cNvSpPr>
            <a:spLocks noGrp="1"/>
          </p:cNvSpPr>
          <p:nvPr>
            <p:ph type="body" sz="quarter" idx="10"/>
          </p:nvPr>
        </p:nvSpPr>
        <p:spPr>
          <a:xfrm>
            <a:off x="374413" y="536138"/>
            <a:ext cx="11297029" cy="624842"/>
          </a:xfrm>
        </p:spPr>
        <p:txBody>
          <a:bodyPr/>
          <a:lstStyle/>
          <a:p>
            <a:r>
              <a:rPr lang="ru-RU" b="1" dirty="0">
                <a:solidFill>
                  <a:schemeClr val="accent1">
                    <a:lumMod val="75000"/>
                  </a:schemeClr>
                </a:solidFill>
                <a:latin typeface="Times New Roman" pitchFamily="18" charset="0"/>
                <a:ea typeface="Verdana" pitchFamily="34" charset="0"/>
                <a:cs typeface="Times New Roman" pitchFamily="18" charset="0"/>
              </a:rPr>
              <a:t>Для контроля правильности заполнения формы необходимо учесть подсказ для арифметического контроля по графам и строкам:</a:t>
            </a:r>
          </a:p>
          <a:p>
            <a:endParaRPr lang="ru-RU" sz="1200" dirty="0"/>
          </a:p>
          <a:p>
            <a:endParaRPr lang="ru-RU" sz="1200" dirty="0"/>
          </a:p>
          <a:p>
            <a:endParaRPr lang="ru-RU" sz="1200" dirty="0"/>
          </a:p>
        </p:txBody>
      </p:sp>
      <p:graphicFrame>
        <p:nvGraphicFramePr>
          <p:cNvPr id="5" name="Таблица 4"/>
          <p:cNvGraphicFramePr>
            <a:graphicFrameLocks noGrp="1"/>
          </p:cNvGraphicFramePr>
          <p:nvPr>
            <p:extLst>
              <p:ext uri="{D42A27DB-BD31-4B8C-83A1-F6EECF244321}">
                <p14:modId xmlns:p14="http://schemas.microsoft.com/office/powerpoint/2010/main" val="605968489"/>
              </p:ext>
            </p:extLst>
          </p:nvPr>
        </p:nvGraphicFramePr>
        <p:xfrm>
          <a:off x="1366558" y="2173782"/>
          <a:ext cx="9163050" cy="1301501"/>
        </p:xfrm>
        <a:graphic>
          <a:graphicData uri="http://schemas.openxmlformats.org/drawingml/2006/table">
            <a:tbl>
              <a:tblPr firstRow="1" firstCol="1" bandRow="1">
                <a:tableStyleId>{5C22544A-7EE6-4342-B048-85BDC9FD1C3A}</a:tableStyleId>
              </a:tblPr>
              <a:tblGrid>
                <a:gridCol w="9163050"/>
              </a:tblGrid>
              <a:tr h="304607">
                <a:tc>
                  <a:txBody>
                    <a:bodyPr/>
                    <a:lstStyle/>
                    <a:p>
                      <a:pPr algn="ctr">
                        <a:spcAft>
                          <a:spcPts val="0"/>
                        </a:spcAft>
                      </a:pPr>
                      <a:r>
                        <a:rPr lang="ru-RU" sz="1100" dirty="0">
                          <a:effectLst/>
                        </a:rPr>
                        <a:t>Контроль показателей по форме:</a:t>
                      </a:r>
                      <a:endParaRPr lang="ru-RU" sz="1200" dirty="0">
                        <a:effectLst/>
                        <a:latin typeface="Times New Roman"/>
                        <a:ea typeface="Times New Roman"/>
                      </a:endParaRPr>
                    </a:p>
                  </a:txBody>
                  <a:tcPr marL="68580" marR="68580" marT="0" marB="0"/>
                </a:tc>
              </a:tr>
              <a:tr h="332298">
                <a:tc>
                  <a:txBody>
                    <a:bodyPr/>
                    <a:lstStyle/>
                    <a:p>
                      <a:pPr>
                        <a:spcAft>
                          <a:spcPts val="0"/>
                        </a:spcAft>
                      </a:pPr>
                      <a:r>
                        <a:rPr lang="ru-RU" sz="1200">
                          <a:effectLst/>
                        </a:rPr>
                        <a:t>гр. 3 &gt; гр. 4 по всем строкам</a:t>
                      </a:r>
                      <a:endParaRPr lang="ru-RU" sz="1200">
                        <a:effectLst/>
                        <a:latin typeface="Times New Roman"/>
                        <a:ea typeface="Times New Roman"/>
                      </a:endParaRPr>
                    </a:p>
                  </a:txBody>
                  <a:tcPr marL="68580" marR="68580" marT="0" marB="0"/>
                </a:tc>
              </a:tr>
              <a:tr h="332298">
                <a:tc>
                  <a:txBody>
                    <a:bodyPr/>
                    <a:lstStyle/>
                    <a:p>
                      <a:pPr>
                        <a:spcAft>
                          <a:spcPts val="0"/>
                        </a:spcAft>
                      </a:pPr>
                      <a:r>
                        <a:rPr lang="ru-RU" sz="1200">
                          <a:effectLst/>
                        </a:rPr>
                        <a:t>гр. 3 = гр. 6+гр. 7+гр. 8 по всем строкам, кроме строк 15, 16</a:t>
                      </a:r>
                      <a:endParaRPr lang="ru-RU" sz="1200">
                        <a:effectLst/>
                        <a:latin typeface="Times New Roman"/>
                        <a:ea typeface="Times New Roman"/>
                      </a:endParaRPr>
                    </a:p>
                  </a:txBody>
                  <a:tcPr marL="68580" marR="68580" marT="0" marB="0"/>
                </a:tc>
              </a:tr>
              <a:tr h="332298">
                <a:tc>
                  <a:txBody>
                    <a:bodyPr/>
                    <a:lstStyle/>
                    <a:p>
                      <a:pPr>
                        <a:spcAft>
                          <a:spcPts val="0"/>
                        </a:spcAft>
                      </a:pPr>
                      <a:r>
                        <a:rPr lang="ru-RU" sz="1200" dirty="0">
                          <a:effectLst/>
                        </a:rPr>
                        <a:t>гр. 5 = гр. 9+гр. 10+гр. 11 по всем строкам, кроме строк 15, 16</a:t>
                      </a:r>
                      <a:endParaRPr lang="ru-RU" sz="120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4117949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4"/>
          </p:nvPr>
        </p:nvSpPr>
        <p:spPr/>
        <p:txBody>
          <a:bodyPr/>
          <a:lstStyle/>
          <a:p>
            <a:fld id="{41B81EEA-DF2A-1C47-9781-44818CAE4220}" type="slidenum">
              <a:rPr lang="ru-RU" smtClean="0"/>
              <a:pPr/>
              <a:t>14</a:t>
            </a:fld>
            <a:endParaRPr lang="ru-RU" dirty="0"/>
          </a:p>
        </p:txBody>
      </p:sp>
      <p:grpSp>
        <p:nvGrpSpPr>
          <p:cNvPr id="5" name="Группа 4">
            <a:extLst>
              <a:ext uri="{FF2B5EF4-FFF2-40B4-BE49-F238E27FC236}">
                <a16:creationId xmlns="" xmlns:a16="http://schemas.microsoft.com/office/drawing/2014/main" id="{CAFEBE06-6457-2D41-87DF-28AD37AA02EA}"/>
              </a:ext>
            </a:extLst>
          </p:cNvPr>
          <p:cNvGrpSpPr/>
          <p:nvPr/>
        </p:nvGrpSpPr>
        <p:grpSpPr>
          <a:xfrm>
            <a:off x="11601451" y="5968093"/>
            <a:ext cx="590550" cy="431369"/>
            <a:chOff x="9699205" y="5186438"/>
            <a:chExt cx="440055" cy="444500"/>
          </a:xfrm>
        </p:grpSpPr>
        <p:sp>
          <p:nvSpPr>
            <p:cNvPr id="6" name="object 16">
              <a:extLst>
                <a:ext uri="{FF2B5EF4-FFF2-40B4-BE49-F238E27FC236}">
                  <a16:creationId xmlns="" xmlns:a16="http://schemas.microsoft.com/office/drawing/2014/main" id="{E646AC26-998F-3049-9D97-56679996C0EC}"/>
                </a:ext>
              </a:extLst>
            </p:cNvPr>
            <p:cNvSpPr/>
            <p:nvPr/>
          </p:nvSpPr>
          <p:spPr>
            <a:xfrm>
              <a:off x="9699205" y="5186438"/>
              <a:ext cx="440055" cy="444500"/>
            </a:xfrm>
            <a:custGeom>
              <a:avLst/>
              <a:gdLst/>
              <a:ahLst/>
              <a:cxnLst/>
              <a:rect l="l" t="t" r="r" b="b"/>
              <a:pathLst>
                <a:path w="440054" h="444500">
                  <a:moveTo>
                    <a:pt x="0" y="0"/>
                  </a:moveTo>
                  <a:lnTo>
                    <a:pt x="439940" y="0"/>
                  </a:lnTo>
                  <a:lnTo>
                    <a:pt x="439940" y="444118"/>
                  </a:lnTo>
                  <a:lnTo>
                    <a:pt x="0" y="444118"/>
                  </a:lnTo>
                  <a:lnTo>
                    <a:pt x="0" y="0"/>
                  </a:lnTo>
                  <a:close/>
                </a:path>
              </a:pathLst>
            </a:custGeom>
            <a:solidFill>
              <a:srgbClr val="FFC32E"/>
            </a:solidFill>
          </p:spPr>
          <p:txBody>
            <a:bodyPr wrap="square" lIns="0" tIns="0" rIns="0" bIns="0" rtlCol="0"/>
            <a:lstStyle/>
            <a:p>
              <a:endParaRPr/>
            </a:p>
          </p:txBody>
        </p:sp>
        <p:sp>
          <p:nvSpPr>
            <p:cNvPr id="7" name="object 17">
              <a:extLst>
                <a:ext uri="{FF2B5EF4-FFF2-40B4-BE49-F238E27FC236}">
                  <a16:creationId xmlns="" xmlns:a16="http://schemas.microsoft.com/office/drawing/2014/main" id="{D397F163-1608-044A-8BCD-52D8E8F69477}"/>
                </a:ext>
              </a:extLst>
            </p:cNvPr>
            <p:cNvSpPr/>
            <p:nvPr/>
          </p:nvSpPr>
          <p:spPr>
            <a:xfrm>
              <a:off x="9859266" y="5292379"/>
              <a:ext cx="136778" cy="256938"/>
            </a:xfrm>
            <a:prstGeom prst="rect">
              <a:avLst/>
            </a:prstGeom>
            <a:blipFill>
              <a:blip r:embed="rId2" cstate="print"/>
              <a:stretch>
                <a:fillRect/>
              </a:stretch>
            </a:blipFill>
          </p:spPr>
          <p:txBody>
            <a:bodyPr wrap="square" lIns="0" tIns="0" rIns="0" bIns="0" rtlCol="0"/>
            <a:lstStyle/>
            <a:p>
              <a:endParaRPr/>
            </a:p>
          </p:txBody>
        </p:sp>
      </p:grpSp>
      <p:pic>
        <p:nvPicPr>
          <p:cNvPr id="8" name="Рисунок 7"/>
          <p:cNvPicPr/>
          <p:nvPr/>
        </p:nvPicPr>
        <p:blipFill rotWithShape="1">
          <a:blip r:embed="rId3"/>
          <a:srcRect l="1683" t="9358" r="1551" b="4278"/>
          <a:stretch/>
        </p:blipFill>
        <p:spPr bwMode="auto">
          <a:xfrm>
            <a:off x="923364" y="2009437"/>
            <a:ext cx="10385612" cy="4390025"/>
          </a:xfrm>
          <a:prstGeom prst="rect">
            <a:avLst/>
          </a:prstGeom>
          <a:ln>
            <a:noFill/>
          </a:ln>
          <a:extLst>
            <a:ext uri="{53640926-AAD7-44D8-BBD7-CCE9431645EC}">
              <a14:shadowObscured xmlns:a14="http://schemas.microsoft.com/office/drawing/2010/main"/>
            </a:ext>
          </a:extLst>
        </p:spPr>
      </p:pic>
      <p:sp>
        <p:nvSpPr>
          <p:cNvPr id="3" name="Прямоугольник 2"/>
          <p:cNvSpPr/>
          <p:nvPr/>
        </p:nvSpPr>
        <p:spPr>
          <a:xfrm>
            <a:off x="349624" y="809108"/>
            <a:ext cx="11251827" cy="1200329"/>
          </a:xfrm>
          <a:prstGeom prst="rect">
            <a:avLst/>
          </a:prstGeom>
        </p:spPr>
        <p:txBody>
          <a:bodyPr wrap="square">
            <a:spAutoFit/>
          </a:bodyPr>
          <a:lstStyle/>
          <a:p>
            <a:pPr indent="457200" algn="just"/>
            <a:r>
              <a:rPr lang="ru-RU" dirty="0">
                <a:solidFill>
                  <a:schemeClr val="accent1">
                    <a:lumMod val="75000"/>
                  </a:schemeClr>
                </a:solidFill>
                <a:latin typeface="Times New Roman" pitchFamily="18" charset="0"/>
                <a:ea typeface="Verdana" pitchFamily="34" charset="0"/>
                <a:cs typeface="Times New Roman" pitchFamily="18" charset="0"/>
              </a:rPr>
              <a:t>Электронная версия форм ЗП размещена на официальном сайте Росстата в сети «Интернет» по адресу: www.gks.ru/ Главная страница/ Респондентам/ Формы федерального статистического наблюдения и формы бухгалтерской (финансовой) отчетности/ Альбом форм федерального статистического наблюдения/ ЗП-образование, ЗП-культура, ЗП-наука, ЗП-здрав, ЗП-соц.</a:t>
            </a:r>
          </a:p>
        </p:txBody>
      </p:sp>
    </p:spTree>
    <p:extLst>
      <p:ext uri="{BB962C8B-B14F-4D97-AF65-F5344CB8AC3E}">
        <p14:creationId xmlns:p14="http://schemas.microsoft.com/office/powerpoint/2010/main" val="1989189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4"/>
          </p:nvPr>
        </p:nvSpPr>
        <p:spPr/>
        <p:txBody>
          <a:bodyPr/>
          <a:lstStyle/>
          <a:p>
            <a:fld id="{41B81EEA-DF2A-1C47-9781-44818CAE4220}" type="slidenum">
              <a:rPr lang="ru-RU" smtClean="0"/>
              <a:pPr/>
              <a:t>15</a:t>
            </a:fld>
            <a:endParaRPr lang="ru-RU" dirty="0"/>
          </a:p>
        </p:txBody>
      </p:sp>
      <p:sp>
        <p:nvSpPr>
          <p:cNvPr id="5" name="Прямоугольник 4"/>
          <p:cNvSpPr/>
          <p:nvPr/>
        </p:nvSpPr>
        <p:spPr>
          <a:xfrm>
            <a:off x="794328" y="1203084"/>
            <a:ext cx="10822906" cy="4129336"/>
          </a:xfrm>
          <a:prstGeom prst="rect">
            <a:avLst/>
          </a:prstGeom>
          <a:noFill/>
        </p:spPr>
        <p:txBody>
          <a:bodyPr wrap="square" lIns="91440" tIns="45720" rIns="91440" bIns="45720">
            <a:spAutoFit/>
          </a:bodyPr>
          <a:lstStyle/>
          <a:p>
            <a:pPr algn="ctr">
              <a:spcBef>
                <a:spcPts val="1000"/>
              </a:spcBef>
            </a:pPr>
            <a:r>
              <a:rPr lang="ru-RU" sz="4500" b="1" dirty="0">
                <a:solidFill>
                  <a:schemeClr val="accent1">
                    <a:lumMod val="75000"/>
                  </a:schemeClr>
                </a:solidFill>
                <a:latin typeface="Times New Roman" pitchFamily="18" charset="0"/>
                <a:ea typeface="Verdana" pitchFamily="34" charset="0"/>
                <a:cs typeface="Times New Roman" pitchFamily="18" charset="0"/>
              </a:rPr>
              <a:t>Контакты</a:t>
            </a:r>
          </a:p>
          <a:p>
            <a:pPr algn="ctr">
              <a:spcBef>
                <a:spcPts val="1000"/>
              </a:spcBef>
            </a:pPr>
            <a:r>
              <a:rPr lang="ru-RU" sz="5400" b="1" dirty="0">
                <a:solidFill>
                  <a:schemeClr val="accent1">
                    <a:lumMod val="75000"/>
                  </a:schemeClr>
                </a:solidFill>
                <a:latin typeface="Times New Roman" pitchFamily="18" charset="0"/>
                <a:ea typeface="Verdana" pitchFamily="34" charset="0"/>
                <a:cs typeface="Times New Roman" pitchFamily="18" charset="0"/>
              </a:rPr>
              <a:t>Селезнёва Татьяна Юрьевна</a:t>
            </a:r>
          </a:p>
          <a:p>
            <a:pPr algn="ctr">
              <a:spcBef>
                <a:spcPts val="1000"/>
              </a:spcBef>
            </a:pPr>
            <a:endParaRPr lang="ru-RU" sz="2500" b="1" dirty="0">
              <a:solidFill>
                <a:schemeClr val="accent1">
                  <a:lumMod val="75000"/>
                </a:schemeClr>
              </a:solidFill>
              <a:latin typeface="Times New Roman" pitchFamily="18" charset="0"/>
              <a:ea typeface="Verdana" pitchFamily="34" charset="0"/>
              <a:cs typeface="Times New Roman" pitchFamily="18" charset="0"/>
            </a:endParaRPr>
          </a:p>
          <a:p>
            <a:pPr algn="ctr">
              <a:spcBef>
                <a:spcPts val="1000"/>
              </a:spcBef>
            </a:pPr>
            <a:endParaRPr lang="ru-RU" sz="4500" b="1" dirty="0">
              <a:solidFill>
                <a:schemeClr val="accent1">
                  <a:lumMod val="75000"/>
                </a:schemeClr>
              </a:solidFill>
              <a:latin typeface="Times New Roman" pitchFamily="18" charset="0"/>
              <a:ea typeface="Verdana" pitchFamily="34" charset="0"/>
              <a:cs typeface="Times New Roman" pitchFamily="18" charset="0"/>
            </a:endParaRPr>
          </a:p>
          <a:p>
            <a:pPr algn="ctr">
              <a:spcBef>
                <a:spcPts val="1000"/>
              </a:spcBef>
            </a:pPr>
            <a:r>
              <a:rPr lang="ru-RU" sz="6000" b="1" dirty="0">
                <a:solidFill>
                  <a:schemeClr val="accent1">
                    <a:lumMod val="75000"/>
                  </a:schemeClr>
                </a:solidFill>
                <a:latin typeface="Times New Roman" pitchFamily="18" charset="0"/>
                <a:ea typeface="Verdana" pitchFamily="34" charset="0"/>
                <a:cs typeface="Times New Roman" pitchFamily="18" charset="0"/>
              </a:rPr>
              <a:t>21-99-38</a:t>
            </a:r>
          </a:p>
        </p:txBody>
      </p:sp>
    </p:spTree>
    <p:extLst>
      <p:ext uri="{BB962C8B-B14F-4D97-AF65-F5344CB8AC3E}">
        <p14:creationId xmlns:p14="http://schemas.microsoft.com/office/powerpoint/2010/main" val="30999897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4"/>
          </p:nvPr>
        </p:nvSpPr>
        <p:spPr/>
        <p:txBody>
          <a:bodyPr/>
          <a:lstStyle/>
          <a:p>
            <a:fld id="{41B81EEA-DF2A-1C47-9781-44818CAE4220}" type="slidenum">
              <a:rPr lang="ru-RU" smtClean="0"/>
              <a:pPr/>
              <a:t>2</a:t>
            </a:fld>
            <a:endParaRPr lang="ru-RU" dirty="0"/>
          </a:p>
        </p:txBody>
      </p:sp>
      <p:sp>
        <p:nvSpPr>
          <p:cNvPr id="4" name="Rectangle 1"/>
          <p:cNvSpPr>
            <a:spLocks noChangeArrowheads="1"/>
          </p:cNvSpPr>
          <p:nvPr/>
        </p:nvSpPr>
        <p:spPr bwMode="auto">
          <a:xfrm>
            <a:off x="742898" y="798211"/>
            <a:ext cx="10606420"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446088" algn="just" defTabSz="914400" rtl="0" eaLnBrk="1" fontAlgn="base" latinLnBrk="0" hangingPunct="1">
              <a:lnSpc>
                <a:spcPct val="100000"/>
              </a:lnSpc>
              <a:spcBef>
                <a:spcPct val="0"/>
              </a:spcBef>
              <a:spcAft>
                <a:spcPct val="0"/>
              </a:spcAft>
              <a:buClrTx/>
              <a:buSzTx/>
              <a:buFontTx/>
              <a:buNone/>
              <a:tabLst/>
            </a:pPr>
            <a:endParaRPr lang="ru-RU" sz="1600" dirty="0">
              <a:latin typeface="Times New Roman" pitchFamily="18" charset="0"/>
              <a:ea typeface="Calibri" pitchFamily="34" charset="0"/>
              <a:cs typeface="Times New Roman" pitchFamily="18" charset="0"/>
            </a:endParaRPr>
          </a:p>
          <a:p>
            <a:pPr lvl="0" indent="446088" algn="just" fontAlgn="base">
              <a:spcBef>
                <a:spcPct val="0"/>
              </a:spcBef>
              <a:spcAft>
                <a:spcPct val="0"/>
              </a:spcAft>
            </a:pPr>
            <a:r>
              <a:rPr lang="ru-RU" dirty="0" smtClean="0">
                <a:latin typeface="Times New Roman" pitchFamily="18" charset="0"/>
                <a:ea typeface="Calibri" pitchFamily="34" charset="0"/>
                <a:cs typeface="Times New Roman" pitchFamily="18" charset="0"/>
              </a:rPr>
              <a:t>Формы </a:t>
            </a:r>
            <a:r>
              <a:rPr lang="ru-RU" dirty="0">
                <a:latin typeface="Times New Roman" pitchFamily="18" charset="0"/>
                <a:ea typeface="Calibri" pitchFamily="34" charset="0"/>
                <a:cs typeface="Times New Roman" pitchFamily="18" charset="0"/>
              </a:rPr>
              <a:t>статистического наблюдения </a:t>
            </a:r>
            <a:r>
              <a:rPr lang="ru-RU" dirty="0" smtClean="0">
                <a:latin typeface="Times New Roman" pitchFamily="18" charset="0"/>
                <a:ea typeface="Calibri" pitchFamily="34" charset="0"/>
                <a:cs typeface="Times New Roman" pitchFamily="18" charset="0"/>
              </a:rPr>
              <a:t>ЗП-образование, ЗП-культура, ЗП-наука, ЗП-здрав, ЗП-</a:t>
            </a:r>
            <a:r>
              <a:rPr lang="ru-RU" dirty="0" err="1" smtClean="0">
                <a:latin typeface="Times New Roman" pitchFamily="18" charset="0"/>
                <a:ea typeface="Calibri" pitchFamily="34" charset="0"/>
                <a:cs typeface="Times New Roman" pitchFamily="18" charset="0"/>
              </a:rPr>
              <a:t>соц</a:t>
            </a:r>
            <a:r>
              <a:rPr lang="ru-RU" dirty="0" smtClean="0">
                <a:latin typeface="Times New Roman" pitchFamily="18" charset="0"/>
                <a:ea typeface="Calibri" pitchFamily="34" charset="0"/>
                <a:cs typeface="Times New Roman" pitchFamily="18" charset="0"/>
              </a:rPr>
              <a:t>, </a:t>
            </a:r>
            <a:r>
              <a:rPr lang="ru-RU" dirty="0" smtClean="0">
                <a:latin typeface="Times New Roman"/>
                <a:ea typeface="Times New Roman"/>
              </a:rPr>
              <a:t>утвержденные </a:t>
            </a:r>
            <a:r>
              <a:rPr lang="ru-RU" dirty="0">
                <a:latin typeface="Times New Roman"/>
                <a:ea typeface="Times New Roman"/>
              </a:rPr>
              <a:t>приказом Росстата от 26.12.2022 № </a:t>
            </a:r>
            <a:r>
              <a:rPr lang="ru-RU" dirty="0" smtClean="0">
                <a:latin typeface="Times New Roman"/>
                <a:ea typeface="Times New Roman"/>
              </a:rPr>
              <a:t>980, </a:t>
            </a:r>
            <a:r>
              <a:rPr lang="ru-RU" dirty="0" smtClean="0">
                <a:latin typeface="Times New Roman" pitchFamily="18" charset="0"/>
                <a:ea typeface="Calibri" pitchFamily="34" charset="0"/>
                <a:cs typeface="Times New Roman" pitchFamily="18" charset="0"/>
              </a:rPr>
              <a:t>предоставляют</a:t>
            </a:r>
            <a:r>
              <a:rPr lang="ru-RU" dirty="0" smtClean="0"/>
              <a:t> </a:t>
            </a:r>
            <a:r>
              <a:rPr lang="ru-RU" b="1" u="sng" dirty="0" smtClean="0">
                <a:latin typeface="Times New Roman" pitchFamily="18" charset="0"/>
                <a:ea typeface="Calibri" pitchFamily="34" charset="0"/>
                <a:cs typeface="Times New Roman" pitchFamily="18" charset="0"/>
              </a:rPr>
              <a:t>только </a:t>
            </a:r>
            <a:r>
              <a:rPr lang="ru-RU" b="1" u="sng" dirty="0">
                <a:latin typeface="Times New Roman" pitchFamily="18" charset="0"/>
                <a:ea typeface="Calibri" pitchFamily="34" charset="0"/>
                <a:cs typeface="Times New Roman" pitchFamily="18" charset="0"/>
              </a:rPr>
              <a:t>в электронном виде через операторов связи. </a:t>
            </a:r>
          </a:p>
          <a:p>
            <a:pPr lvl="0" indent="446088" algn="just" fontAlgn="base">
              <a:spcBef>
                <a:spcPct val="0"/>
              </a:spcBef>
              <a:spcAft>
                <a:spcPct val="0"/>
              </a:spcAft>
            </a:pPr>
            <a:r>
              <a:rPr lang="ru-RU" b="1" u="sng" dirty="0">
                <a:latin typeface="Times New Roman" pitchFamily="18" charset="0"/>
                <a:ea typeface="Calibri" pitchFamily="34" charset="0"/>
                <a:cs typeface="Times New Roman" pitchFamily="18" charset="0"/>
              </a:rPr>
              <a:t>СРОК ПРЕДОСТАВЛЕНИЯ </a:t>
            </a:r>
            <a:r>
              <a:rPr lang="ru-RU" b="1" u="sng" dirty="0" err="1">
                <a:latin typeface="Times New Roman" pitchFamily="18" charset="0"/>
                <a:ea typeface="Calibri" pitchFamily="34" charset="0"/>
                <a:cs typeface="Times New Roman" pitchFamily="18" charset="0"/>
              </a:rPr>
              <a:t>ОТЧЕТ</a:t>
            </a:r>
            <a:r>
              <a:rPr lang="ru-RU" b="1" u="sng" cap="all" dirty="0" err="1">
                <a:latin typeface="Times New Roman" pitchFamily="18" charset="0"/>
                <a:ea typeface="Calibri" pitchFamily="34" charset="0"/>
                <a:cs typeface="Times New Roman" pitchFamily="18" charset="0"/>
              </a:rPr>
              <a:t>ов</a:t>
            </a:r>
            <a:r>
              <a:rPr lang="ru-RU" b="1" u="sng" dirty="0">
                <a:latin typeface="Times New Roman" pitchFamily="18" charset="0"/>
                <a:ea typeface="Calibri" pitchFamily="34" charset="0"/>
                <a:cs typeface="Times New Roman" pitchFamily="18" charset="0"/>
              </a:rPr>
              <a:t>   </a:t>
            </a:r>
            <a:r>
              <a:rPr lang="ru-RU" dirty="0">
                <a:latin typeface="Times New Roman" pitchFamily="18" charset="0"/>
                <a:cs typeface="Times New Roman" pitchFamily="18" charset="0"/>
              </a:rPr>
              <a:t>с 1-го рабочего дня по 10-й день после отчетного периода.</a:t>
            </a:r>
          </a:p>
          <a:p>
            <a:pPr indent="446088" algn="just"/>
            <a:r>
              <a:rPr lang="ru-RU" dirty="0">
                <a:latin typeface="Times New Roman" pitchFamily="18" charset="0"/>
                <a:cs typeface="Times New Roman" pitchFamily="18" charset="0"/>
              </a:rPr>
              <a:t>На официальном сайте Камчатстата в сети «Интернет» по адресу: </a:t>
            </a:r>
            <a:r>
              <a:rPr lang="en-US" u="sng" dirty="0">
                <a:latin typeface="Times New Roman" pitchFamily="18" charset="0"/>
                <a:cs typeface="Times New Roman" pitchFamily="18" charset="0"/>
                <a:hlinkClick r:id="rId2"/>
              </a:rPr>
              <a:t>www</a:t>
            </a:r>
            <a:r>
              <a:rPr lang="ru-RU" u="sng" dirty="0">
                <a:latin typeface="Times New Roman" pitchFamily="18" charset="0"/>
                <a:cs typeface="Times New Roman" pitchFamily="18" charset="0"/>
                <a:hlinkClick r:id="rId2"/>
              </a:rPr>
              <a:t>.</a:t>
            </a:r>
            <a:r>
              <a:rPr lang="en-US" u="sng" dirty="0" err="1">
                <a:latin typeface="Times New Roman" pitchFamily="18" charset="0"/>
                <a:cs typeface="Times New Roman" pitchFamily="18" charset="0"/>
                <a:hlinkClick r:id="rId2"/>
              </a:rPr>
              <a:t>kamstat</a:t>
            </a:r>
            <a:r>
              <a:rPr lang="ru-RU" u="sng" dirty="0">
                <a:latin typeface="Times New Roman" pitchFamily="18" charset="0"/>
                <a:cs typeface="Times New Roman" pitchFamily="18" charset="0"/>
                <a:hlinkClick r:id="rId2"/>
              </a:rPr>
              <a:t>.</a:t>
            </a:r>
            <a:r>
              <a:rPr lang="en-US" u="sng" dirty="0" err="1">
                <a:latin typeface="Times New Roman" pitchFamily="18" charset="0"/>
                <a:cs typeface="Times New Roman" pitchFamily="18" charset="0"/>
                <a:hlinkClick r:id="rId2"/>
              </a:rPr>
              <a:t>gks</a:t>
            </a:r>
            <a:r>
              <a:rPr lang="ru-RU" u="sng" dirty="0">
                <a:latin typeface="Times New Roman" pitchFamily="18" charset="0"/>
                <a:cs typeface="Times New Roman" pitchFamily="18" charset="0"/>
                <a:hlinkClick r:id="rId2"/>
              </a:rPr>
              <a:t>.</a:t>
            </a:r>
            <a:r>
              <a:rPr lang="en-US" u="sng" dirty="0" err="1">
                <a:latin typeface="Times New Roman" pitchFamily="18" charset="0"/>
                <a:cs typeface="Times New Roman" pitchFamily="18" charset="0"/>
                <a:hlinkClick r:id="rId2"/>
              </a:rPr>
              <a:t>ru</a:t>
            </a:r>
            <a:r>
              <a:rPr lang="ru-RU" dirty="0">
                <a:latin typeface="Times New Roman" pitchFamily="18" charset="0"/>
                <a:cs typeface="Times New Roman" pitchFamily="18" charset="0"/>
              </a:rPr>
              <a:t>/ Главная страница/ Респондентам/ Статистическая отчетность в электронном виде Вы можете получить исчерпывающую информацию об организации сдачи отчетности через операторов связи.</a:t>
            </a:r>
            <a:r>
              <a:rPr lang="ru-RU" dirty="0"/>
              <a:t> </a:t>
            </a:r>
          </a:p>
          <a:p>
            <a:pPr indent="446088" algn="just"/>
            <a:r>
              <a:rPr lang="ru-RU" dirty="0">
                <a:latin typeface="Times New Roman" pitchFamily="18" charset="0"/>
                <a:cs typeface="Times New Roman" pitchFamily="18" charset="0"/>
              </a:rPr>
              <a:t>Обращаем Ваше внимание, что отчетность, не удостоверенная электронно-цифровой подписью, в разработку не принимается. Информацию о передаче отчетности в электронном виде, а также техническую поддержку Вы можете получить у наших специалистов по телефонам (415)21-99-46, 21-99-48 или по запросу на электронную почту Камчатстата (</a:t>
            </a:r>
            <a:r>
              <a:rPr lang="en-US" dirty="0">
                <a:latin typeface="Times New Roman" pitchFamily="18" charset="0"/>
                <a:cs typeface="Times New Roman" pitchFamily="18" charset="0"/>
              </a:rPr>
              <a:t>p</a:t>
            </a:r>
            <a:r>
              <a:rPr lang="ru-RU" dirty="0">
                <a:latin typeface="Times New Roman" pitchFamily="18" charset="0"/>
                <a:cs typeface="Times New Roman" pitchFamily="18" charset="0"/>
              </a:rPr>
              <a:t>41_</a:t>
            </a:r>
            <a:r>
              <a:rPr lang="en-US" dirty="0" err="1">
                <a:latin typeface="Times New Roman" pitchFamily="18" charset="0"/>
                <a:cs typeface="Times New Roman" pitchFamily="18" charset="0"/>
              </a:rPr>
              <a:t>kamstat</a:t>
            </a:r>
            <a:r>
              <a:rPr lang="ru-RU" dirty="0">
                <a:latin typeface="Times New Roman" pitchFamily="18" charset="0"/>
                <a:cs typeface="Times New Roman" pitchFamily="18" charset="0"/>
              </a:rPr>
              <a:t>@</a:t>
            </a:r>
            <a:r>
              <a:rPr lang="en-US" dirty="0" err="1">
                <a:latin typeface="Times New Roman" pitchFamily="18" charset="0"/>
                <a:cs typeface="Times New Roman" pitchFamily="18" charset="0"/>
              </a:rPr>
              <a:t>gks</a:t>
            </a:r>
            <a:r>
              <a:rPr lang="ru-RU" dirty="0">
                <a:latin typeface="Times New Roman" pitchFamily="18" charset="0"/>
                <a:cs typeface="Times New Roman" pitchFamily="18" charset="0"/>
              </a:rPr>
              <a:t>.</a:t>
            </a:r>
            <a:r>
              <a:rPr lang="en-US" dirty="0" err="1">
                <a:latin typeface="Times New Roman" pitchFamily="18" charset="0"/>
                <a:cs typeface="Times New Roman" pitchFamily="18" charset="0"/>
              </a:rPr>
              <a:t>ru</a:t>
            </a:r>
            <a:r>
              <a:rPr lang="ru-RU" dirty="0">
                <a:latin typeface="Times New Roman" pitchFamily="18" charset="0"/>
                <a:cs typeface="Times New Roman" pitchFamily="18" charset="0"/>
              </a:rPr>
              <a:t>). </a:t>
            </a:r>
          </a:p>
          <a:p>
            <a:pPr indent="446088" algn="just"/>
            <a:r>
              <a:rPr lang="ru-RU" dirty="0" smtClean="0">
                <a:latin typeface="Times New Roman" pitchFamily="18" charset="0"/>
                <a:cs typeface="Times New Roman" pitchFamily="18" charset="0"/>
              </a:rPr>
              <a:t>Напоминаем</a:t>
            </a:r>
            <a:r>
              <a:rPr lang="ru-RU" dirty="0">
                <a:latin typeface="Times New Roman" pitchFamily="18" charset="0"/>
                <a:cs typeface="Times New Roman" pitchFamily="18" charset="0"/>
              </a:rPr>
              <a:t>, что непредставление статистической отчетности, нарушение сроков представления сведений и искажение отчетных данных влечет административную ответственность, установленную статьей 13.19 Кодекса об административных правонарушениях от 30.12.2001 № 195-ФЗ, (с изменениями, внесенными Федеральным законом от 30.12.2015 № 442-ФЗ), а также статьей 3 Закона Российской Федерации от 13.05.1992 № 2761-1 «Об ответственности за нарушение порядка представления государственной статистической отчетности».</a:t>
            </a:r>
            <a:endParaRPr kumimoji="0" lang="ru-RU" b="0" i="0" u="none" strike="noStrike" cap="none" normalizeH="0" baseline="0" dirty="0">
              <a:ln>
                <a:noFill/>
              </a:ln>
              <a:solidFill>
                <a:schemeClr val="tx1"/>
              </a:solidFill>
              <a:effectLst/>
              <a:latin typeface="Arial" pitchFamily="34" charset="0"/>
            </a:endParaRPr>
          </a:p>
        </p:txBody>
      </p:sp>
    </p:spTree>
    <p:extLst>
      <p:ext uri="{BB962C8B-B14F-4D97-AF65-F5344CB8AC3E}">
        <p14:creationId xmlns:p14="http://schemas.microsoft.com/office/powerpoint/2010/main" val="12223334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4"/>
          </p:nvPr>
        </p:nvSpPr>
        <p:spPr/>
        <p:txBody>
          <a:bodyPr/>
          <a:lstStyle/>
          <a:p>
            <a:fld id="{41B81EEA-DF2A-1C47-9781-44818CAE4220}" type="slidenum">
              <a:rPr lang="ru-RU" smtClean="0"/>
              <a:pPr/>
              <a:t>3</a:t>
            </a:fld>
            <a:endParaRPr lang="ru-RU" dirty="0"/>
          </a:p>
        </p:txBody>
      </p:sp>
      <p:sp>
        <p:nvSpPr>
          <p:cNvPr id="3" name="Текст 2"/>
          <p:cNvSpPr>
            <a:spLocks noGrp="1"/>
          </p:cNvSpPr>
          <p:nvPr>
            <p:ph type="body" sz="quarter" idx="10"/>
          </p:nvPr>
        </p:nvSpPr>
        <p:spPr>
          <a:xfrm>
            <a:off x="314838" y="382862"/>
            <a:ext cx="11031644" cy="778313"/>
          </a:xfrm>
        </p:spPr>
        <p:txBody>
          <a:bodyPr/>
          <a:lstStyle/>
          <a:p>
            <a:r>
              <a:rPr lang="ru-RU" b="1" dirty="0">
                <a:solidFill>
                  <a:schemeClr val="accent1">
                    <a:lumMod val="75000"/>
                  </a:schemeClr>
                </a:solidFill>
                <a:latin typeface="Times New Roman" pitchFamily="18" charset="0"/>
                <a:ea typeface="Verdana" pitchFamily="34" charset="0"/>
                <a:cs typeface="Times New Roman" pitchFamily="18" charset="0"/>
              </a:rPr>
              <a:t>Численность работников и оплата их труда по категориям персонала</a:t>
            </a:r>
            <a:endParaRPr lang="ru-RU" dirty="0"/>
          </a:p>
        </p:txBody>
      </p:sp>
      <p:grpSp>
        <p:nvGrpSpPr>
          <p:cNvPr id="4" name="Группа 3"/>
          <p:cNvGrpSpPr/>
          <p:nvPr/>
        </p:nvGrpSpPr>
        <p:grpSpPr>
          <a:xfrm>
            <a:off x="1439586" y="177800"/>
            <a:ext cx="10403790" cy="529239"/>
            <a:chOff x="1439586" y="5107200"/>
            <a:chExt cx="10403790" cy="529239"/>
          </a:xfrm>
        </p:grpSpPr>
        <p:sp>
          <p:nvSpPr>
            <p:cNvPr id="5" name="object 9">
              <a:extLst>
                <a:ext uri="{FF2B5EF4-FFF2-40B4-BE49-F238E27FC236}">
                  <a16:creationId xmlns="" xmlns:a16="http://schemas.microsoft.com/office/drawing/2014/main" id="{222E1C3D-BC3A-D443-8563-08790B13AA2D}"/>
                </a:ext>
              </a:extLst>
            </p:cNvPr>
            <p:cNvSpPr/>
            <p:nvPr/>
          </p:nvSpPr>
          <p:spPr>
            <a:xfrm>
              <a:off x="1439586" y="5161088"/>
              <a:ext cx="7096699" cy="475351"/>
            </a:xfrm>
            <a:custGeom>
              <a:avLst/>
              <a:gdLst/>
              <a:ahLst/>
              <a:cxnLst/>
              <a:rect l="l" t="t" r="r" b="b"/>
              <a:pathLst>
                <a:path w="3267075">
                  <a:moveTo>
                    <a:pt x="0" y="0"/>
                  </a:moveTo>
                  <a:lnTo>
                    <a:pt x="3266757" y="0"/>
                  </a:lnTo>
                </a:path>
              </a:pathLst>
            </a:custGeom>
            <a:ln w="25400">
              <a:solidFill>
                <a:srgbClr val="334286"/>
              </a:solidFill>
            </a:ln>
          </p:spPr>
          <p:txBody>
            <a:bodyPr wrap="square" lIns="0" tIns="0" rIns="0" bIns="0" rtlCol="0"/>
            <a:lstStyle/>
            <a:p>
              <a:endParaRPr dirty="0"/>
            </a:p>
          </p:txBody>
        </p:sp>
        <p:grpSp>
          <p:nvGrpSpPr>
            <p:cNvPr id="6" name="Группа 5"/>
            <p:cNvGrpSpPr/>
            <p:nvPr/>
          </p:nvGrpSpPr>
          <p:grpSpPr>
            <a:xfrm>
              <a:off x="8360857" y="5107200"/>
              <a:ext cx="3482519" cy="106098"/>
              <a:chOff x="8360857" y="5107200"/>
              <a:chExt cx="3482519" cy="106098"/>
            </a:xfrm>
          </p:grpSpPr>
          <p:sp>
            <p:nvSpPr>
              <p:cNvPr id="7" name="object 11">
                <a:extLst>
                  <a:ext uri="{FF2B5EF4-FFF2-40B4-BE49-F238E27FC236}">
                    <a16:creationId xmlns="" xmlns:a16="http://schemas.microsoft.com/office/drawing/2014/main" id="{E7D5C25E-08D6-344C-B0C6-CB0D11FF9875}"/>
                  </a:ext>
                </a:extLst>
              </p:cNvPr>
              <p:cNvSpPr/>
              <p:nvPr/>
            </p:nvSpPr>
            <p:spPr>
              <a:xfrm flipV="1">
                <a:off x="8400256" y="5107200"/>
                <a:ext cx="3443120" cy="49992"/>
              </a:xfrm>
              <a:custGeom>
                <a:avLst/>
                <a:gdLst/>
                <a:ahLst/>
                <a:cxnLst/>
                <a:rect l="l" t="t" r="r" b="b"/>
                <a:pathLst>
                  <a:path w="3249929">
                    <a:moveTo>
                      <a:pt x="0" y="0"/>
                    </a:moveTo>
                    <a:lnTo>
                      <a:pt x="3249561" y="0"/>
                    </a:lnTo>
                  </a:path>
                </a:pathLst>
              </a:custGeom>
              <a:ln w="25400">
                <a:solidFill>
                  <a:srgbClr val="FFC32E"/>
                </a:solidFill>
              </a:ln>
            </p:spPr>
            <p:txBody>
              <a:bodyPr wrap="square" lIns="0" tIns="0" rIns="0" bIns="0" rtlCol="0"/>
              <a:lstStyle/>
              <a:p>
                <a:endParaRPr/>
              </a:p>
            </p:txBody>
          </p:sp>
          <p:grpSp>
            <p:nvGrpSpPr>
              <p:cNvPr id="8" name="Группа 7"/>
              <p:cNvGrpSpPr/>
              <p:nvPr/>
            </p:nvGrpSpPr>
            <p:grpSpPr>
              <a:xfrm>
                <a:off x="8360857" y="5109584"/>
                <a:ext cx="238082" cy="103714"/>
                <a:chOff x="2667374" y="2712291"/>
                <a:chExt cx="238082" cy="103714"/>
              </a:xfrm>
            </p:grpSpPr>
            <p:sp>
              <p:nvSpPr>
                <p:cNvPr id="9" name="object 12">
                  <a:extLst>
                    <a:ext uri="{FF2B5EF4-FFF2-40B4-BE49-F238E27FC236}">
                      <a16:creationId xmlns="" xmlns:a16="http://schemas.microsoft.com/office/drawing/2014/main" id="{A0F196C2-1ABD-A84E-BE86-E8C7E35D5D8F}"/>
                    </a:ext>
                  </a:extLst>
                </p:cNvPr>
                <p:cNvSpPr/>
                <p:nvPr/>
              </p:nvSpPr>
              <p:spPr>
                <a:xfrm>
                  <a:off x="2667374" y="2712291"/>
                  <a:ext cx="238082" cy="103714"/>
                </a:xfrm>
                <a:custGeom>
                  <a:avLst/>
                  <a:gdLst/>
                  <a:ahLst/>
                  <a:cxnLst/>
                  <a:rect l="l" t="t" r="r" b="b"/>
                  <a:pathLst>
                    <a:path w="90170" h="90170">
                      <a:moveTo>
                        <a:pt x="89839" y="89839"/>
                      </a:moveTo>
                      <a:lnTo>
                        <a:pt x="0" y="89839"/>
                      </a:lnTo>
                      <a:lnTo>
                        <a:pt x="0" y="0"/>
                      </a:lnTo>
                      <a:lnTo>
                        <a:pt x="89839" y="0"/>
                      </a:lnTo>
                      <a:lnTo>
                        <a:pt x="89839" y="89839"/>
                      </a:lnTo>
                      <a:close/>
                    </a:path>
                  </a:pathLst>
                </a:custGeom>
                <a:solidFill>
                  <a:schemeClr val="bg1"/>
                </a:solidFill>
              </p:spPr>
              <p:txBody>
                <a:bodyPr wrap="square" lIns="0" tIns="0" rIns="0" bIns="0" rtlCol="0"/>
                <a:lstStyle/>
                <a:p>
                  <a:endParaRPr/>
                </a:p>
              </p:txBody>
            </p:sp>
            <p:sp>
              <p:nvSpPr>
                <p:cNvPr id="10" name="object 12">
                  <a:extLst>
                    <a:ext uri="{FF2B5EF4-FFF2-40B4-BE49-F238E27FC236}">
                      <a16:creationId xmlns="" xmlns:a16="http://schemas.microsoft.com/office/drawing/2014/main" id="{A0F196C2-1ABD-A84E-BE86-E8C7E35D5D8F}"/>
                    </a:ext>
                  </a:extLst>
                </p:cNvPr>
                <p:cNvSpPr/>
                <p:nvPr/>
              </p:nvSpPr>
              <p:spPr>
                <a:xfrm>
                  <a:off x="2739089" y="2712291"/>
                  <a:ext cx="103714" cy="103714"/>
                </a:xfrm>
                <a:custGeom>
                  <a:avLst/>
                  <a:gdLst/>
                  <a:ahLst/>
                  <a:cxnLst/>
                  <a:rect l="l" t="t" r="r" b="b"/>
                  <a:pathLst>
                    <a:path w="90170" h="90170">
                      <a:moveTo>
                        <a:pt x="89839" y="89839"/>
                      </a:moveTo>
                      <a:lnTo>
                        <a:pt x="0" y="89839"/>
                      </a:lnTo>
                      <a:lnTo>
                        <a:pt x="0" y="0"/>
                      </a:lnTo>
                      <a:lnTo>
                        <a:pt x="89839" y="0"/>
                      </a:lnTo>
                      <a:lnTo>
                        <a:pt x="89839" y="89839"/>
                      </a:lnTo>
                      <a:close/>
                    </a:path>
                  </a:pathLst>
                </a:custGeom>
                <a:solidFill>
                  <a:srgbClr val="334286"/>
                </a:solidFill>
              </p:spPr>
              <p:txBody>
                <a:bodyPr wrap="square" lIns="0" tIns="0" rIns="0" bIns="0" rtlCol="0"/>
                <a:lstStyle/>
                <a:p>
                  <a:endParaRPr/>
                </a:p>
              </p:txBody>
            </p:sp>
          </p:grpSp>
        </p:grpSp>
      </p:grpSp>
      <p:grpSp>
        <p:nvGrpSpPr>
          <p:cNvPr id="16" name="Группа 15">
            <a:extLst>
              <a:ext uri="{FF2B5EF4-FFF2-40B4-BE49-F238E27FC236}">
                <a16:creationId xmlns="" xmlns:a16="http://schemas.microsoft.com/office/drawing/2014/main" id="{CAFEBE06-6457-2D41-87DF-28AD37AA02EA}"/>
              </a:ext>
            </a:extLst>
          </p:cNvPr>
          <p:cNvGrpSpPr/>
          <p:nvPr/>
        </p:nvGrpSpPr>
        <p:grpSpPr>
          <a:xfrm>
            <a:off x="11697891" y="5805329"/>
            <a:ext cx="494109" cy="550353"/>
            <a:chOff x="9699205" y="5186438"/>
            <a:chExt cx="440055" cy="444500"/>
          </a:xfrm>
        </p:grpSpPr>
        <p:sp>
          <p:nvSpPr>
            <p:cNvPr id="17" name="object 16">
              <a:extLst>
                <a:ext uri="{FF2B5EF4-FFF2-40B4-BE49-F238E27FC236}">
                  <a16:creationId xmlns="" xmlns:a16="http://schemas.microsoft.com/office/drawing/2014/main" id="{E646AC26-998F-3049-9D97-56679996C0EC}"/>
                </a:ext>
              </a:extLst>
            </p:cNvPr>
            <p:cNvSpPr/>
            <p:nvPr/>
          </p:nvSpPr>
          <p:spPr>
            <a:xfrm>
              <a:off x="9699205" y="5186438"/>
              <a:ext cx="440055" cy="444500"/>
            </a:xfrm>
            <a:custGeom>
              <a:avLst/>
              <a:gdLst/>
              <a:ahLst/>
              <a:cxnLst/>
              <a:rect l="l" t="t" r="r" b="b"/>
              <a:pathLst>
                <a:path w="440054" h="444500">
                  <a:moveTo>
                    <a:pt x="0" y="0"/>
                  </a:moveTo>
                  <a:lnTo>
                    <a:pt x="439940" y="0"/>
                  </a:lnTo>
                  <a:lnTo>
                    <a:pt x="439940" y="444118"/>
                  </a:lnTo>
                  <a:lnTo>
                    <a:pt x="0" y="444118"/>
                  </a:lnTo>
                  <a:lnTo>
                    <a:pt x="0" y="0"/>
                  </a:lnTo>
                  <a:close/>
                </a:path>
              </a:pathLst>
            </a:custGeom>
            <a:solidFill>
              <a:srgbClr val="FFC32E"/>
            </a:solidFill>
          </p:spPr>
          <p:txBody>
            <a:bodyPr wrap="square" lIns="0" tIns="0" rIns="0" bIns="0" rtlCol="0"/>
            <a:lstStyle/>
            <a:p>
              <a:endParaRPr/>
            </a:p>
          </p:txBody>
        </p:sp>
        <p:sp>
          <p:nvSpPr>
            <p:cNvPr id="18" name="object 17">
              <a:extLst>
                <a:ext uri="{FF2B5EF4-FFF2-40B4-BE49-F238E27FC236}">
                  <a16:creationId xmlns="" xmlns:a16="http://schemas.microsoft.com/office/drawing/2014/main" id="{D397F163-1608-044A-8BCD-52D8E8F69477}"/>
                </a:ext>
              </a:extLst>
            </p:cNvPr>
            <p:cNvSpPr/>
            <p:nvPr/>
          </p:nvSpPr>
          <p:spPr>
            <a:xfrm>
              <a:off x="9859266" y="5292379"/>
              <a:ext cx="136778" cy="256938"/>
            </a:xfrm>
            <a:prstGeom prst="rect">
              <a:avLst/>
            </a:prstGeom>
            <a:blipFill>
              <a:blip r:embed="rId2" cstate="print"/>
              <a:stretch>
                <a:fillRect/>
              </a:stretch>
            </a:blipFill>
          </p:spPr>
          <p:txBody>
            <a:bodyPr wrap="square" lIns="0" tIns="0" rIns="0" bIns="0" rtlCol="0"/>
            <a:lstStyle/>
            <a:p>
              <a:endParaRPr/>
            </a:p>
          </p:txBody>
        </p:sp>
      </p:grpSp>
      <p:sp>
        <p:nvSpPr>
          <p:cNvPr id="11" name="Прямоугольник 10"/>
          <p:cNvSpPr/>
          <p:nvPr/>
        </p:nvSpPr>
        <p:spPr>
          <a:xfrm>
            <a:off x="779929" y="2006978"/>
            <a:ext cx="10807726" cy="3046988"/>
          </a:xfrm>
          <a:prstGeom prst="rect">
            <a:avLst/>
          </a:prstGeom>
        </p:spPr>
        <p:txBody>
          <a:bodyPr wrap="square">
            <a:spAutoFit/>
          </a:bodyPr>
          <a:lstStyle/>
          <a:p>
            <a:pPr algn="just">
              <a:spcBef>
                <a:spcPts val="200"/>
              </a:spcBef>
            </a:pPr>
            <a:r>
              <a:rPr lang="ru-RU" sz="2400" dirty="0">
                <a:solidFill>
                  <a:schemeClr val="accent1">
                    <a:lumMod val="75000"/>
                  </a:schemeClr>
                </a:solidFill>
                <a:latin typeface="Times New Roman" pitchFamily="18" charset="0"/>
                <a:ea typeface="Verdana" pitchFamily="34" charset="0"/>
                <a:cs typeface="Times New Roman" pitchFamily="18" charset="0"/>
              </a:rPr>
              <a:t>В кодовой части титульного листа формы </a:t>
            </a:r>
            <a:r>
              <a:rPr lang="ru-RU" sz="2400" dirty="0" smtClean="0">
                <a:solidFill>
                  <a:schemeClr val="accent1">
                    <a:lumMod val="75000"/>
                  </a:schemeClr>
                </a:solidFill>
                <a:latin typeface="Times New Roman" pitchFamily="18" charset="0"/>
                <a:ea typeface="Verdana" pitchFamily="34" charset="0"/>
                <a:cs typeface="Times New Roman" pitchFamily="18" charset="0"/>
              </a:rPr>
              <a:t>проставляется </a:t>
            </a:r>
            <a:r>
              <a:rPr lang="ru-RU" sz="2400" b="1" dirty="0" smtClean="0">
                <a:solidFill>
                  <a:srgbClr val="FF0000"/>
                </a:solidFill>
                <a:latin typeface="Times New Roman" pitchFamily="18" charset="0"/>
                <a:ea typeface="Verdana" pitchFamily="34" charset="0"/>
                <a:cs typeface="Times New Roman" pitchFamily="18" charset="0"/>
              </a:rPr>
              <a:t>Код </a:t>
            </a:r>
            <a:r>
              <a:rPr lang="ru-RU" sz="2400" b="1" dirty="0">
                <a:solidFill>
                  <a:srgbClr val="FF0000"/>
                </a:solidFill>
                <a:latin typeface="Times New Roman" pitchFamily="18" charset="0"/>
                <a:ea typeface="Verdana" pitchFamily="34" charset="0"/>
                <a:cs typeface="Times New Roman" pitchFamily="18" charset="0"/>
              </a:rPr>
              <a:t>типа отчитывающейся организации</a:t>
            </a:r>
            <a:r>
              <a:rPr lang="ru-RU" sz="2400" dirty="0">
                <a:solidFill>
                  <a:schemeClr val="accent1">
                    <a:lumMod val="75000"/>
                  </a:schemeClr>
                </a:solidFill>
                <a:latin typeface="Times New Roman" pitchFamily="18" charset="0"/>
                <a:ea typeface="Verdana" pitchFamily="34" charset="0"/>
                <a:cs typeface="Times New Roman" pitchFamily="18" charset="0"/>
              </a:rPr>
              <a:t> </a:t>
            </a:r>
            <a:r>
              <a:rPr lang="ru-RU" sz="2400" dirty="0" smtClean="0">
                <a:solidFill>
                  <a:schemeClr val="accent1">
                    <a:lumMod val="75000"/>
                  </a:schemeClr>
                </a:solidFill>
                <a:latin typeface="Times New Roman" pitchFamily="18" charset="0"/>
                <a:ea typeface="Verdana" pitchFamily="34" charset="0"/>
                <a:cs typeface="Times New Roman" pitchFamily="18" charset="0"/>
              </a:rPr>
              <a:t>в </a:t>
            </a:r>
            <a:r>
              <a:rPr lang="ru-RU" sz="2400" dirty="0">
                <a:solidFill>
                  <a:schemeClr val="accent1">
                    <a:lumMod val="75000"/>
                  </a:schemeClr>
                </a:solidFill>
                <a:latin typeface="Times New Roman" pitchFamily="18" charset="0"/>
                <a:ea typeface="Verdana" pitchFamily="34" charset="0"/>
                <a:cs typeface="Times New Roman" pitchFamily="18" charset="0"/>
              </a:rPr>
              <a:t>соответствии с перечнем типов организаций для сбора и разработки итогов федерального статистического наблюдения численности и заработной платы работников по категориям в организациях социальной сферы и науки, в отношении которых предусмотрены мероприятия по повышению средней заработной платы в соответствии с Указом Президента Российской Федерации от 7 мая 2012 г. № 597 «О мероприятиях по реализации государственной социальной политики», приведенным в настоящих указаниях.</a:t>
            </a:r>
          </a:p>
        </p:txBody>
      </p:sp>
      <p:pic>
        <p:nvPicPr>
          <p:cNvPr id="102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2825" y="3424238"/>
            <a:ext cx="9525"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5225" y="3576638"/>
            <a:ext cx="9525"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70723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4"/>
          </p:nvPr>
        </p:nvSpPr>
        <p:spPr/>
        <p:txBody>
          <a:bodyPr/>
          <a:lstStyle/>
          <a:p>
            <a:fld id="{41B81EEA-DF2A-1C47-9781-44818CAE4220}" type="slidenum">
              <a:rPr lang="ru-RU" smtClean="0"/>
              <a:pPr/>
              <a:t>4</a:t>
            </a:fld>
            <a:endParaRPr lang="ru-RU" dirty="0"/>
          </a:p>
        </p:txBody>
      </p:sp>
      <p:sp>
        <p:nvSpPr>
          <p:cNvPr id="3" name="Текст 2"/>
          <p:cNvSpPr>
            <a:spLocks noGrp="1"/>
          </p:cNvSpPr>
          <p:nvPr>
            <p:ph type="body" sz="quarter" idx="10"/>
          </p:nvPr>
        </p:nvSpPr>
        <p:spPr>
          <a:xfrm>
            <a:off x="314838" y="382862"/>
            <a:ext cx="11031644" cy="778313"/>
          </a:xfrm>
        </p:spPr>
        <p:txBody>
          <a:bodyPr/>
          <a:lstStyle/>
          <a:p>
            <a:r>
              <a:rPr lang="ru-RU" b="1" dirty="0">
                <a:solidFill>
                  <a:schemeClr val="accent1">
                    <a:lumMod val="75000"/>
                  </a:schemeClr>
                </a:solidFill>
                <a:latin typeface="Times New Roman" pitchFamily="18" charset="0"/>
                <a:ea typeface="Verdana" pitchFamily="34" charset="0"/>
                <a:cs typeface="Times New Roman" pitchFamily="18" charset="0"/>
              </a:rPr>
              <a:t>Численность работников и оплата их труда по категориям персонала</a:t>
            </a:r>
            <a:endParaRPr lang="ru-RU" dirty="0"/>
          </a:p>
        </p:txBody>
      </p:sp>
      <p:grpSp>
        <p:nvGrpSpPr>
          <p:cNvPr id="4" name="Группа 3"/>
          <p:cNvGrpSpPr/>
          <p:nvPr/>
        </p:nvGrpSpPr>
        <p:grpSpPr>
          <a:xfrm>
            <a:off x="1439586" y="177800"/>
            <a:ext cx="10403790" cy="529239"/>
            <a:chOff x="1439586" y="5107200"/>
            <a:chExt cx="10403790" cy="529239"/>
          </a:xfrm>
        </p:grpSpPr>
        <p:sp>
          <p:nvSpPr>
            <p:cNvPr id="5" name="object 9">
              <a:extLst>
                <a:ext uri="{FF2B5EF4-FFF2-40B4-BE49-F238E27FC236}">
                  <a16:creationId xmlns="" xmlns:a16="http://schemas.microsoft.com/office/drawing/2014/main" id="{222E1C3D-BC3A-D443-8563-08790B13AA2D}"/>
                </a:ext>
              </a:extLst>
            </p:cNvPr>
            <p:cNvSpPr/>
            <p:nvPr/>
          </p:nvSpPr>
          <p:spPr>
            <a:xfrm>
              <a:off x="1439586" y="5161088"/>
              <a:ext cx="7096699" cy="475351"/>
            </a:xfrm>
            <a:custGeom>
              <a:avLst/>
              <a:gdLst/>
              <a:ahLst/>
              <a:cxnLst/>
              <a:rect l="l" t="t" r="r" b="b"/>
              <a:pathLst>
                <a:path w="3267075">
                  <a:moveTo>
                    <a:pt x="0" y="0"/>
                  </a:moveTo>
                  <a:lnTo>
                    <a:pt x="3266757" y="0"/>
                  </a:lnTo>
                </a:path>
              </a:pathLst>
            </a:custGeom>
            <a:ln w="25400">
              <a:solidFill>
                <a:srgbClr val="334286"/>
              </a:solidFill>
            </a:ln>
          </p:spPr>
          <p:txBody>
            <a:bodyPr wrap="square" lIns="0" tIns="0" rIns="0" bIns="0" rtlCol="0"/>
            <a:lstStyle/>
            <a:p>
              <a:endParaRPr dirty="0"/>
            </a:p>
          </p:txBody>
        </p:sp>
        <p:grpSp>
          <p:nvGrpSpPr>
            <p:cNvPr id="6" name="Группа 5"/>
            <p:cNvGrpSpPr/>
            <p:nvPr/>
          </p:nvGrpSpPr>
          <p:grpSpPr>
            <a:xfrm>
              <a:off x="8360857" y="5107200"/>
              <a:ext cx="3482519" cy="106098"/>
              <a:chOff x="8360857" y="5107200"/>
              <a:chExt cx="3482519" cy="106098"/>
            </a:xfrm>
          </p:grpSpPr>
          <p:sp>
            <p:nvSpPr>
              <p:cNvPr id="7" name="object 11">
                <a:extLst>
                  <a:ext uri="{FF2B5EF4-FFF2-40B4-BE49-F238E27FC236}">
                    <a16:creationId xmlns="" xmlns:a16="http://schemas.microsoft.com/office/drawing/2014/main" id="{E7D5C25E-08D6-344C-B0C6-CB0D11FF9875}"/>
                  </a:ext>
                </a:extLst>
              </p:cNvPr>
              <p:cNvSpPr/>
              <p:nvPr/>
            </p:nvSpPr>
            <p:spPr>
              <a:xfrm flipV="1">
                <a:off x="8400256" y="5107200"/>
                <a:ext cx="3443120" cy="49992"/>
              </a:xfrm>
              <a:custGeom>
                <a:avLst/>
                <a:gdLst/>
                <a:ahLst/>
                <a:cxnLst/>
                <a:rect l="l" t="t" r="r" b="b"/>
                <a:pathLst>
                  <a:path w="3249929">
                    <a:moveTo>
                      <a:pt x="0" y="0"/>
                    </a:moveTo>
                    <a:lnTo>
                      <a:pt x="3249561" y="0"/>
                    </a:lnTo>
                  </a:path>
                </a:pathLst>
              </a:custGeom>
              <a:ln w="25400">
                <a:solidFill>
                  <a:srgbClr val="FFC32E"/>
                </a:solidFill>
              </a:ln>
            </p:spPr>
            <p:txBody>
              <a:bodyPr wrap="square" lIns="0" tIns="0" rIns="0" bIns="0" rtlCol="0"/>
              <a:lstStyle/>
              <a:p>
                <a:endParaRPr/>
              </a:p>
            </p:txBody>
          </p:sp>
          <p:grpSp>
            <p:nvGrpSpPr>
              <p:cNvPr id="8" name="Группа 7"/>
              <p:cNvGrpSpPr/>
              <p:nvPr/>
            </p:nvGrpSpPr>
            <p:grpSpPr>
              <a:xfrm>
                <a:off x="8360857" y="5109584"/>
                <a:ext cx="238082" cy="103714"/>
                <a:chOff x="2667374" y="2712291"/>
                <a:chExt cx="238082" cy="103714"/>
              </a:xfrm>
            </p:grpSpPr>
            <p:sp>
              <p:nvSpPr>
                <p:cNvPr id="9" name="object 12">
                  <a:extLst>
                    <a:ext uri="{FF2B5EF4-FFF2-40B4-BE49-F238E27FC236}">
                      <a16:creationId xmlns="" xmlns:a16="http://schemas.microsoft.com/office/drawing/2014/main" id="{A0F196C2-1ABD-A84E-BE86-E8C7E35D5D8F}"/>
                    </a:ext>
                  </a:extLst>
                </p:cNvPr>
                <p:cNvSpPr/>
                <p:nvPr/>
              </p:nvSpPr>
              <p:spPr>
                <a:xfrm>
                  <a:off x="2667374" y="2712291"/>
                  <a:ext cx="238082" cy="103714"/>
                </a:xfrm>
                <a:custGeom>
                  <a:avLst/>
                  <a:gdLst/>
                  <a:ahLst/>
                  <a:cxnLst/>
                  <a:rect l="l" t="t" r="r" b="b"/>
                  <a:pathLst>
                    <a:path w="90170" h="90170">
                      <a:moveTo>
                        <a:pt x="89839" y="89839"/>
                      </a:moveTo>
                      <a:lnTo>
                        <a:pt x="0" y="89839"/>
                      </a:lnTo>
                      <a:lnTo>
                        <a:pt x="0" y="0"/>
                      </a:lnTo>
                      <a:lnTo>
                        <a:pt x="89839" y="0"/>
                      </a:lnTo>
                      <a:lnTo>
                        <a:pt x="89839" y="89839"/>
                      </a:lnTo>
                      <a:close/>
                    </a:path>
                  </a:pathLst>
                </a:custGeom>
                <a:solidFill>
                  <a:schemeClr val="bg1"/>
                </a:solidFill>
              </p:spPr>
              <p:txBody>
                <a:bodyPr wrap="square" lIns="0" tIns="0" rIns="0" bIns="0" rtlCol="0"/>
                <a:lstStyle/>
                <a:p>
                  <a:endParaRPr/>
                </a:p>
              </p:txBody>
            </p:sp>
            <p:sp>
              <p:nvSpPr>
                <p:cNvPr id="10" name="object 12">
                  <a:extLst>
                    <a:ext uri="{FF2B5EF4-FFF2-40B4-BE49-F238E27FC236}">
                      <a16:creationId xmlns="" xmlns:a16="http://schemas.microsoft.com/office/drawing/2014/main" id="{A0F196C2-1ABD-A84E-BE86-E8C7E35D5D8F}"/>
                    </a:ext>
                  </a:extLst>
                </p:cNvPr>
                <p:cNvSpPr/>
                <p:nvPr/>
              </p:nvSpPr>
              <p:spPr>
                <a:xfrm>
                  <a:off x="2739089" y="2712291"/>
                  <a:ext cx="103714" cy="103714"/>
                </a:xfrm>
                <a:custGeom>
                  <a:avLst/>
                  <a:gdLst/>
                  <a:ahLst/>
                  <a:cxnLst/>
                  <a:rect l="l" t="t" r="r" b="b"/>
                  <a:pathLst>
                    <a:path w="90170" h="90170">
                      <a:moveTo>
                        <a:pt x="89839" y="89839"/>
                      </a:moveTo>
                      <a:lnTo>
                        <a:pt x="0" y="89839"/>
                      </a:lnTo>
                      <a:lnTo>
                        <a:pt x="0" y="0"/>
                      </a:lnTo>
                      <a:lnTo>
                        <a:pt x="89839" y="0"/>
                      </a:lnTo>
                      <a:lnTo>
                        <a:pt x="89839" y="89839"/>
                      </a:lnTo>
                      <a:close/>
                    </a:path>
                  </a:pathLst>
                </a:custGeom>
                <a:solidFill>
                  <a:srgbClr val="334286"/>
                </a:solidFill>
              </p:spPr>
              <p:txBody>
                <a:bodyPr wrap="square" lIns="0" tIns="0" rIns="0" bIns="0" rtlCol="0"/>
                <a:lstStyle/>
                <a:p>
                  <a:endParaRPr/>
                </a:p>
              </p:txBody>
            </p:sp>
          </p:grpSp>
        </p:grpSp>
      </p:grpSp>
      <p:grpSp>
        <p:nvGrpSpPr>
          <p:cNvPr id="16" name="Группа 15">
            <a:extLst>
              <a:ext uri="{FF2B5EF4-FFF2-40B4-BE49-F238E27FC236}">
                <a16:creationId xmlns="" xmlns:a16="http://schemas.microsoft.com/office/drawing/2014/main" id="{CAFEBE06-6457-2D41-87DF-28AD37AA02EA}"/>
              </a:ext>
            </a:extLst>
          </p:cNvPr>
          <p:cNvGrpSpPr/>
          <p:nvPr/>
        </p:nvGrpSpPr>
        <p:grpSpPr>
          <a:xfrm>
            <a:off x="11697891" y="5805329"/>
            <a:ext cx="494109" cy="550353"/>
            <a:chOff x="9699205" y="5186438"/>
            <a:chExt cx="440055" cy="444500"/>
          </a:xfrm>
        </p:grpSpPr>
        <p:sp>
          <p:nvSpPr>
            <p:cNvPr id="17" name="object 16">
              <a:extLst>
                <a:ext uri="{FF2B5EF4-FFF2-40B4-BE49-F238E27FC236}">
                  <a16:creationId xmlns="" xmlns:a16="http://schemas.microsoft.com/office/drawing/2014/main" id="{E646AC26-998F-3049-9D97-56679996C0EC}"/>
                </a:ext>
              </a:extLst>
            </p:cNvPr>
            <p:cNvSpPr/>
            <p:nvPr/>
          </p:nvSpPr>
          <p:spPr>
            <a:xfrm>
              <a:off x="9699205" y="5186438"/>
              <a:ext cx="440055" cy="444500"/>
            </a:xfrm>
            <a:custGeom>
              <a:avLst/>
              <a:gdLst/>
              <a:ahLst/>
              <a:cxnLst/>
              <a:rect l="l" t="t" r="r" b="b"/>
              <a:pathLst>
                <a:path w="440054" h="444500">
                  <a:moveTo>
                    <a:pt x="0" y="0"/>
                  </a:moveTo>
                  <a:lnTo>
                    <a:pt x="439940" y="0"/>
                  </a:lnTo>
                  <a:lnTo>
                    <a:pt x="439940" y="444118"/>
                  </a:lnTo>
                  <a:lnTo>
                    <a:pt x="0" y="444118"/>
                  </a:lnTo>
                  <a:lnTo>
                    <a:pt x="0" y="0"/>
                  </a:lnTo>
                  <a:close/>
                </a:path>
              </a:pathLst>
            </a:custGeom>
            <a:solidFill>
              <a:srgbClr val="FFC32E"/>
            </a:solidFill>
          </p:spPr>
          <p:txBody>
            <a:bodyPr wrap="square" lIns="0" tIns="0" rIns="0" bIns="0" rtlCol="0"/>
            <a:lstStyle/>
            <a:p>
              <a:endParaRPr/>
            </a:p>
          </p:txBody>
        </p:sp>
        <p:sp>
          <p:nvSpPr>
            <p:cNvPr id="18" name="object 17">
              <a:extLst>
                <a:ext uri="{FF2B5EF4-FFF2-40B4-BE49-F238E27FC236}">
                  <a16:creationId xmlns="" xmlns:a16="http://schemas.microsoft.com/office/drawing/2014/main" id="{D397F163-1608-044A-8BCD-52D8E8F69477}"/>
                </a:ext>
              </a:extLst>
            </p:cNvPr>
            <p:cNvSpPr/>
            <p:nvPr/>
          </p:nvSpPr>
          <p:spPr>
            <a:xfrm>
              <a:off x="9859266" y="5292379"/>
              <a:ext cx="136778" cy="256938"/>
            </a:xfrm>
            <a:prstGeom prst="rect">
              <a:avLst/>
            </a:prstGeom>
            <a:blipFill>
              <a:blip r:embed="rId2" cstate="print"/>
              <a:stretch>
                <a:fillRect/>
              </a:stretch>
            </a:blipFill>
          </p:spPr>
          <p:txBody>
            <a:bodyPr wrap="square" lIns="0" tIns="0" rIns="0" bIns="0" rtlCol="0"/>
            <a:lstStyle/>
            <a:p>
              <a:endParaRPr/>
            </a:p>
          </p:txBody>
        </p:sp>
      </p:grpSp>
      <p:pic>
        <p:nvPicPr>
          <p:cNvPr id="102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2825" y="3424238"/>
            <a:ext cx="9525"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5225" y="3576638"/>
            <a:ext cx="9525"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Прямоугольник 11"/>
          <p:cNvSpPr/>
          <p:nvPr/>
        </p:nvSpPr>
        <p:spPr>
          <a:xfrm>
            <a:off x="591671" y="4880175"/>
            <a:ext cx="10928749" cy="1569660"/>
          </a:xfrm>
          <a:prstGeom prst="rect">
            <a:avLst/>
          </a:prstGeom>
        </p:spPr>
        <p:txBody>
          <a:bodyPr wrap="square">
            <a:spAutoFit/>
          </a:bodyPr>
          <a:lstStyle/>
          <a:p>
            <a:pPr marL="342900" indent="-342900" algn="just">
              <a:buFontTx/>
              <a:buChar char="-"/>
            </a:pPr>
            <a:r>
              <a:rPr lang="ru-RU" sz="2400" dirty="0">
                <a:solidFill>
                  <a:schemeClr val="accent1">
                    <a:lumMod val="75000"/>
                  </a:schemeClr>
                </a:solidFill>
                <a:latin typeface="Times New Roman" pitchFamily="18" charset="0"/>
                <a:ea typeface="Verdana" pitchFamily="34" charset="0"/>
                <a:cs typeface="Times New Roman" pitchFamily="18" charset="0"/>
              </a:rPr>
              <a:t>В графе 1 формы приводятся данные о средней численности работников списочного состава или среднесписочной численности работников за отчетный период, в графе 2 – данные о средней численности внешних совместителей (графы 1 и 2 заполняются с одним десятичным знаком).</a:t>
            </a:r>
          </a:p>
        </p:txBody>
      </p:sp>
      <p:pic>
        <p:nvPicPr>
          <p:cNvPr id="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7847" y="1304364"/>
            <a:ext cx="9587753" cy="3334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47731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4"/>
          </p:nvPr>
        </p:nvSpPr>
        <p:spPr/>
        <p:txBody>
          <a:bodyPr/>
          <a:lstStyle/>
          <a:p>
            <a:fld id="{41B81EEA-DF2A-1C47-9781-44818CAE4220}" type="slidenum">
              <a:rPr lang="ru-RU" smtClean="0"/>
              <a:pPr/>
              <a:t>5</a:t>
            </a:fld>
            <a:endParaRPr lang="ru-RU" dirty="0"/>
          </a:p>
        </p:txBody>
      </p:sp>
      <p:sp>
        <p:nvSpPr>
          <p:cNvPr id="4" name="Прямоугольник 3"/>
          <p:cNvSpPr/>
          <p:nvPr/>
        </p:nvSpPr>
        <p:spPr>
          <a:xfrm>
            <a:off x="718457" y="1220609"/>
            <a:ext cx="10654393" cy="4154984"/>
          </a:xfrm>
          <a:prstGeom prst="rect">
            <a:avLst/>
          </a:prstGeom>
        </p:spPr>
        <p:txBody>
          <a:bodyPr wrap="square">
            <a:spAutoFit/>
          </a:bodyPr>
          <a:lstStyle/>
          <a:p>
            <a:r>
              <a:rPr lang="ru-RU" sz="2400" dirty="0">
                <a:solidFill>
                  <a:schemeClr val="accent1">
                    <a:lumMod val="75000"/>
                  </a:schemeClr>
                </a:solidFill>
                <a:latin typeface="Times New Roman" pitchFamily="18" charset="0"/>
                <a:ea typeface="Verdana" pitchFamily="34" charset="0"/>
                <a:cs typeface="Times New Roman" pitchFamily="18" charset="0"/>
              </a:rPr>
              <a:t>Среднесписочная численность работников за период с начала года определяется аналогично порядку, приведенному в Указаниях </a:t>
            </a:r>
            <a:r>
              <a:rPr lang="ru-RU" sz="2400" dirty="0" smtClean="0">
                <a:solidFill>
                  <a:schemeClr val="accent1">
                    <a:lumMod val="75000"/>
                  </a:schemeClr>
                </a:solidFill>
                <a:latin typeface="Times New Roman" pitchFamily="18" charset="0"/>
                <a:ea typeface="Verdana" pitchFamily="34" charset="0"/>
                <a:cs typeface="Times New Roman" pitchFamily="18" charset="0"/>
              </a:rPr>
              <a:t>по </a:t>
            </a:r>
            <a:r>
              <a:rPr lang="ru-RU" sz="2400" dirty="0">
                <a:solidFill>
                  <a:schemeClr val="accent1">
                    <a:lumMod val="75000"/>
                  </a:schemeClr>
                </a:solidFill>
                <a:latin typeface="Times New Roman" pitchFamily="18" charset="0"/>
                <a:ea typeface="Verdana" pitchFamily="34" charset="0"/>
                <a:cs typeface="Times New Roman" pitchFamily="18" charset="0"/>
              </a:rPr>
              <a:t>заполнению форм федерального статистического наблюдения № П-1 «Сведения о производстве и отгрузке товаров и услуг», № П-2 «Сведения об инвестициях в нефинансовые активы», № П-3 «Сведения о финансовом состоянии организации», № П-4 «Сведения о численности и заработной плате работников», № П-5(м) «Основные сведения о деятельности организации», утвержденных приказом Росстата от 27 ноября 2019 г. № 711 (далее </a:t>
            </a:r>
            <a:r>
              <a:rPr lang="ru-RU" sz="2400" dirty="0">
                <a:solidFill>
                  <a:schemeClr val="accent1">
                    <a:lumMod val="75000"/>
                  </a:schemeClr>
                </a:solidFill>
                <a:latin typeface="Times New Roman" pitchFamily="18" charset="0"/>
                <a:ea typeface="Verdana" pitchFamily="34" charset="0"/>
                <a:cs typeface="Times New Roman" pitchFamily="18" charset="0"/>
                <a:sym typeface="Symbol"/>
              </a:rPr>
              <a:t></a:t>
            </a:r>
            <a:r>
              <a:rPr lang="ru-RU" sz="2400" dirty="0">
                <a:solidFill>
                  <a:schemeClr val="accent1">
                    <a:lumMod val="75000"/>
                  </a:schemeClr>
                </a:solidFill>
                <a:latin typeface="Times New Roman" pitchFamily="18" charset="0"/>
                <a:ea typeface="Verdana" pitchFamily="34" charset="0"/>
                <a:cs typeface="Times New Roman" pitchFamily="18" charset="0"/>
              </a:rPr>
              <a:t> Указания), путем суммирования среднесписочной численности работников за все месяцы, истекшие за период с начала года, и деления полученной суммы на число месяцев за период с начала </a:t>
            </a:r>
            <a:r>
              <a:rPr lang="ru-RU" sz="2400" dirty="0" smtClean="0">
                <a:solidFill>
                  <a:schemeClr val="accent1">
                    <a:lumMod val="75000"/>
                  </a:schemeClr>
                </a:solidFill>
                <a:latin typeface="Times New Roman" pitchFamily="18" charset="0"/>
                <a:ea typeface="Verdana" pitchFamily="34" charset="0"/>
                <a:cs typeface="Times New Roman" pitchFamily="18" charset="0"/>
              </a:rPr>
              <a:t>года. </a:t>
            </a:r>
            <a:endParaRPr lang="ru-RU" sz="2400" dirty="0">
              <a:solidFill>
                <a:schemeClr val="accent1">
                  <a:lumMod val="75000"/>
                </a:schemeClr>
              </a:solidFill>
              <a:latin typeface="Times New Roman" pitchFamily="18" charset="0"/>
              <a:ea typeface="Verdana" pitchFamily="34" charset="0"/>
              <a:cs typeface="Times New Roman" pitchFamily="18" charset="0"/>
            </a:endParaRPr>
          </a:p>
        </p:txBody>
      </p:sp>
    </p:spTree>
    <p:extLst>
      <p:ext uri="{BB962C8B-B14F-4D97-AF65-F5344CB8AC3E}">
        <p14:creationId xmlns:p14="http://schemas.microsoft.com/office/powerpoint/2010/main" val="29938514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4"/>
          </p:nvPr>
        </p:nvSpPr>
        <p:spPr/>
        <p:txBody>
          <a:bodyPr/>
          <a:lstStyle/>
          <a:p>
            <a:fld id="{41B81EEA-DF2A-1C47-9781-44818CAE4220}" type="slidenum">
              <a:rPr lang="ru-RU" smtClean="0"/>
              <a:pPr/>
              <a:t>6</a:t>
            </a:fld>
            <a:endParaRPr lang="ru-RU" dirty="0"/>
          </a:p>
        </p:txBody>
      </p:sp>
      <p:sp>
        <p:nvSpPr>
          <p:cNvPr id="4" name="Прямоугольник 3"/>
          <p:cNvSpPr/>
          <p:nvPr/>
        </p:nvSpPr>
        <p:spPr>
          <a:xfrm>
            <a:off x="718457" y="1220609"/>
            <a:ext cx="10654393" cy="2677656"/>
          </a:xfrm>
          <a:prstGeom prst="rect">
            <a:avLst/>
          </a:prstGeom>
        </p:spPr>
        <p:txBody>
          <a:bodyPr wrap="square">
            <a:spAutoFit/>
          </a:bodyPr>
          <a:lstStyle/>
          <a:p>
            <a:r>
              <a:rPr lang="ru-RU" sz="2400" dirty="0">
                <a:solidFill>
                  <a:schemeClr val="accent1">
                    <a:lumMod val="75000"/>
                  </a:schemeClr>
                </a:solidFill>
                <a:latin typeface="Times New Roman" pitchFamily="18" charset="0"/>
                <a:ea typeface="Verdana" pitchFamily="34" charset="0"/>
                <a:cs typeface="Times New Roman" pitchFamily="18" charset="0"/>
              </a:rPr>
              <a:t>Среднесписочная численность работников за месяц определяется аналогично порядку, приведенному в Указаниях, путем суммирования списочной численности работников за каждый календарный день месяца, с 1 по 30 или 31 число (для февраля </a:t>
            </a:r>
            <a:r>
              <a:rPr lang="ru-RU" sz="2400" dirty="0">
                <a:solidFill>
                  <a:schemeClr val="accent1">
                    <a:lumMod val="75000"/>
                  </a:schemeClr>
                </a:solidFill>
                <a:latin typeface="Times New Roman" pitchFamily="18" charset="0"/>
                <a:ea typeface="Verdana" pitchFamily="34" charset="0"/>
                <a:cs typeface="Times New Roman" pitchFamily="18" charset="0"/>
                <a:sym typeface="Symbol"/>
              </a:rPr>
              <a:t></a:t>
            </a:r>
            <a:r>
              <a:rPr lang="ru-RU" sz="2400" dirty="0">
                <a:solidFill>
                  <a:schemeClr val="accent1">
                    <a:lumMod val="75000"/>
                  </a:schemeClr>
                </a:solidFill>
                <a:latin typeface="Times New Roman" pitchFamily="18" charset="0"/>
                <a:ea typeface="Verdana" pitchFamily="34" charset="0"/>
                <a:cs typeface="Times New Roman" pitchFamily="18" charset="0"/>
              </a:rPr>
              <a:t> по 28 или 29 число), включая праздничные (нерабочие) и выходные дни, и деления полученной суммы на число календарных дней месяца. В рамках настоящего статистического наблюдения данные приводятся с одним десятичным знаком.</a:t>
            </a:r>
          </a:p>
        </p:txBody>
      </p:sp>
    </p:spTree>
    <p:extLst>
      <p:ext uri="{BB962C8B-B14F-4D97-AF65-F5344CB8AC3E}">
        <p14:creationId xmlns:p14="http://schemas.microsoft.com/office/powerpoint/2010/main" val="21331981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4"/>
          </p:nvPr>
        </p:nvSpPr>
        <p:spPr/>
        <p:txBody>
          <a:bodyPr/>
          <a:lstStyle/>
          <a:p>
            <a:fld id="{41B81EEA-DF2A-1C47-9781-44818CAE4220}" type="slidenum">
              <a:rPr lang="ru-RU" smtClean="0"/>
              <a:pPr/>
              <a:t>7</a:t>
            </a:fld>
            <a:endParaRPr lang="ru-RU" dirty="0"/>
          </a:p>
        </p:txBody>
      </p:sp>
      <p:sp>
        <p:nvSpPr>
          <p:cNvPr id="4" name="Прямоугольник 3"/>
          <p:cNvSpPr/>
          <p:nvPr/>
        </p:nvSpPr>
        <p:spPr>
          <a:xfrm>
            <a:off x="718457" y="1220609"/>
            <a:ext cx="10654393" cy="4154984"/>
          </a:xfrm>
          <a:prstGeom prst="rect">
            <a:avLst/>
          </a:prstGeom>
        </p:spPr>
        <p:txBody>
          <a:bodyPr wrap="square">
            <a:spAutoFit/>
          </a:bodyPr>
          <a:lstStyle/>
          <a:p>
            <a:r>
              <a:rPr lang="ru-RU" sz="2400" dirty="0">
                <a:solidFill>
                  <a:schemeClr val="accent1">
                    <a:lumMod val="75000"/>
                  </a:schemeClr>
                </a:solidFill>
                <a:latin typeface="Times New Roman" pitchFamily="18" charset="0"/>
                <a:ea typeface="Verdana" pitchFamily="34" charset="0"/>
                <a:cs typeface="Times New Roman" pitchFamily="18" charset="0"/>
              </a:rPr>
              <a:t>Расчет среднесписочной численности работников производится на основании ежедневного учета списочной численности работников, которая должна уточняться на основании приказов о приеме, переводе работников на другую работу и прекращении трудового договора. </a:t>
            </a:r>
            <a:r>
              <a:rPr lang="en-US" sz="2400" dirty="0">
                <a:solidFill>
                  <a:schemeClr val="accent1">
                    <a:lumMod val="75000"/>
                  </a:schemeClr>
                </a:solidFill>
                <a:latin typeface="Times New Roman" pitchFamily="18" charset="0"/>
                <a:ea typeface="Verdana" pitchFamily="34" charset="0"/>
                <a:cs typeface="Times New Roman" pitchFamily="18" charset="0"/>
              </a:rPr>
              <a:t/>
            </a:r>
            <a:br>
              <a:rPr lang="en-US" sz="2400" dirty="0">
                <a:solidFill>
                  <a:schemeClr val="accent1">
                    <a:lumMod val="75000"/>
                  </a:schemeClr>
                </a:solidFill>
                <a:latin typeface="Times New Roman" pitchFamily="18" charset="0"/>
                <a:ea typeface="Verdana" pitchFamily="34" charset="0"/>
                <a:cs typeface="Times New Roman" pitchFamily="18" charset="0"/>
              </a:rPr>
            </a:br>
            <a:r>
              <a:rPr lang="ru-RU" sz="2400" dirty="0">
                <a:solidFill>
                  <a:schemeClr val="accent1">
                    <a:lumMod val="75000"/>
                  </a:schemeClr>
                </a:solidFill>
                <a:latin typeface="Times New Roman" pitchFamily="18" charset="0"/>
                <a:ea typeface="Verdana" pitchFamily="34" charset="0"/>
                <a:cs typeface="Times New Roman" pitchFamily="18" charset="0"/>
              </a:rPr>
              <a:t>При этом за каждый день истекшего периода с начала года необходимо распределить работников списочного состава по категориям персонала, суммировать по категориям начисленную за этот период заработную плату, исчислить среднесписочную численность работников по каждой категории, что даст возможность отразить переход работника в течение отчетного периода из одной категории в другую (например, если работник 6 месяцев работал как техник, а последующие 6 месяцев – как научный сотрудник). </a:t>
            </a:r>
          </a:p>
        </p:txBody>
      </p:sp>
    </p:spTree>
    <p:extLst>
      <p:ext uri="{BB962C8B-B14F-4D97-AF65-F5344CB8AC3E}">
        <p14:creationId xmlns:p14="http://schemas.microsoft.com/office/powerpoint/2010/main" val="26066619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 xmlns:a16="http://schemas.microsoft.com/office/drawing/2014/main" id="{7DF9128B-5805-4007-9A5A-22F44C89D951}"/>
              </a:ext>
            </a:extLst>
          </p:cNvPr>
          <p:cNvSpPr>
            <a:spLocks noGrp="1"/>
          </p:cNvSpPr>
          <p:nvPr>
            <p:ph type="sldNum" sz="quarter" idx="4"/>
          </p:nvPr>
        </p:nvSpPr>
        <p:spPr/>
        <p:txBody>
          <a:bodyPr/>
          <a:lstStyle/>
          <a:p>
            <a:fld id="{41B81EEA-DF2A-1C47-9781-44818CAE4220}" type="slidenum">
              <a:rPr lang="ru-RU" smtClean="0"/>
              <a:pPr/>
              <a:t>8</a:t>
            </a:fld>
            <a:endParaRPr lang="ru-RU" dirty="0"/>
          </a:p>
        </p:txBody>
      </p:sp>
      <p:sp>
        <p:nvSpPr>
          <p:cNvPr id="6" name="TextBox 5">
            <a:extLst>
              <a:ext uri="{FF2B5EF4-FFF2-40B4-BE49-F238E27FC236}">
                <a16:creationId xmlns="" xmlns:a16="http://schemas.microsoft.com/office/drawing/2014/main" id="{9CDDCCC8-0D66-46D3-94C0-35D5AECB9BA0}"/>
              </a:ext>
            </a:extLst>
          </p:cNvPr>
          <p:cNvSpPr txBox="1"/>
          <p:nvPr/>
        </p:nvSpPr>
        <p:spPr>
          <a:xfrm>
            <a:off x="949235" y="1268275"/>
            <a:ext cx="10519954" cy="3785652"/>
          </a:xfrm>
          <a:prstGeom prst="rect">
            <a:avLst/>
          </a:prstGeom>
          <a:noFill/>
        </p:spPr>
        <p:txBody>
          <a:bodyPr wrap="square">
            <a:spAutoFit/>
          </a:bodyPr>
          <a:lstStyle/>
          <a:p>
            <a:pPr algn="just"/>
            <a:r>
              <a:rPr lang="ru-RU" sz="2400" dirty="0">
                <a:solidFill>
                  <a:schemeClr val="accent1">
                    <a:lumMod val="75000"/>
                  </a:schemeClr>
                </a:solidFill>
                <a:latin typeface="Times New Roman" pitchFamily="18" charset="0"/>
                <a:ea typeface="Verdana" pitchFamily="34" charset="0"/>
                <a:cs typeface="Times New Roman" pitchFamily="18" charset="0"/>
              </a:rPr>
              <a:t>В среднесписочную численность работников </a:t>
            </a:r>
            <a:r>
              <a:rPr lang="ru-RU" sz="2000" u="sng" dirty="0">
                <a:solidFill>
                  <a:schemeClr val="accent1">
                    <a:lumMod val="75000"/>
                  </a:schemeClr>
                </a:solidFill>
                <a:latin typeface="Times New Roman" pitchFamily="18" charset="0"/>
                <a:ea typeface="Verdana" pitchFamily="34" charset="0"/>
                <a:cs typeface="Times New Roman" pitchFamily="18" charset="0"/>
              </a:rPr>
              <a:t>НЕ ВКЛЮЧАЮТСЯ</a:t>
            </a:r>
            <a:r>
              <a:rPr lang="ru-RU" sz="2400" dirty="0">
                <a:solidFill>
                  <a:schemeClr val="accent1">
                    <a:lumMod val="75000"/>
                  </a:schemeClr>
                </a:solidFill>
                <a:latin typeface="Times New Roman" pitchFamily="18" charset="0"/>
                <a:ea typeface="Verdana" pitchFamily="34" charset="0"/>
                <a:cs typeface="Times New Roman" pitchFamily="18" charset="0"/>
              </a:rPr>
              <a:t>: </a:t>
            </a:r>
          </a:p>
          <a:p>
            <a:pPr indent="444500" algn="just"/>
            <a:endParaRPr lang="ru-RU" sz="1500" dirty="0">
              <a:solidFill>
                <a:schemeClr val="accent1">
                  <a:lumMod val="75000"/>
                </a:schemeClr>
              </a:solidFill>
              <a:latin typeface="Times New Roman" pitchFamily="18" charset="0"/>
              <a:ea typeface="Verdana" pitchFamily="34" charset="0"/>
              <a:cs typeface="Times New Roman" pitchFamily="18" charset="0"/>
            </a:endParaRPr>
          </a:p>
          <a:p>
            <a:pPr marL="342900" indent="-342900" algn="just">
              <a:buFontTx/>
              <a:buChar char="-"/>
            </a:pPr>
            <a:r>
              <a:rPr lang="ru-RU" sz="2400" dirty="0">
                <a:solidFill>
                  <a:schemeClr val="accent1">
                    <a:lumMod val="75000"/>
                  </a:schemeClr>
                </a:solidFill>
                <a:latin typeface="Times New Roman" pitchFamily="18" charset="0"/>
                <a:ea typeface="Verdana" pitchFamily="34" charset="0"/>
                <a:cs typeface="Times New Roman" pitchFamily="18" charset="0"/>
              </a:rPr>
              <a:t>женщины, находящиеся в отпусках по беременности и родам;</a:t>
            </a:r>
          </a:p>
          <a:p>
            <a:pPr marL="342900" indent="-342900" algn="just">
              <a:buFontTx/>
              <a:buChar char="-"/>
            </a:pPr>
            <a:r>
              <a:rPr lang="ru-RU" sz="2400" dirty="0">
                <a:solidFill>
                  <a:schemeClr val="accent1">
                    <a:lumMod val="75000"/>
                  </a:schemeClr>
                </a:solidFill>
                <a:latin typeface="Times New Roman" pitchFamily="18" charset="0"/>
                <a:ea typeface="Verdana" pitchFamily="34" charset="0"/>
                <a:cs typeface="Times New Roman" pitchFamily="18" charset="0"/>
              </a:rPr>
              <a:t>лица, находящиеся в отпусках в связи с усыновлением новорожденного ребенка непосредственно из родильного дома; </a:t>
            </a:r>
          </a:p>
          <a:p>
            <a:pPr marL="342900" indent="-342900" algn="just">
              <a:buFontTx/>
              <a:buChar char="-"/>
            </a:pPr>
            <a:r>
              <a:rPr lang="ru-RU" sz="2400" dirty="0">
                <a:solidFill>
                  <a:schemeClr val="accent1">
                    <a:lumMod val="75000"/>
                  </a:schemeClr>
                </a:solidFill>
                <a:latin typeface="Times New Roman" pitchFamily="18" charset="0"/>
                <a:ea typeface="Verdana" pitchFamily="34" charset="0"/>
                <a:cs typeface="Times New Roman" pitchFamily="18" charset="0"/>
              </a:rPr>
              <a:t>лица, находящиеся в отпуске по уходу за ребенком; </a:t>
            </a:r>
          </a:p>
          <a:p>
            <a:pPr marL="342900" indent="-342900" algn="just">
              <a:buFontTx/>
              <a:buChar char="-"/>
            </a:pPr>
            <a:r>
              <a:rPr lang="ru-RU" sz="2400" dirty="0">
                <a:solidFill>
                  <a:schemeClr val="accent1">
                    <a:lumMod val="75000"/>
                  </a:schemeClr>
                </a:solidFill>
                <a:latin typeface="Times New Roman" pitchFamily="18" charset="0"/>
                <a:ea typeface="Verdana" pitchFamily="34" charset="0"/>
                <a:cs typeface="Times New Roman" pitchFamily="18" charset="0"/>
              </a:rPr>
              <a:t>работники, обучавшиеся в образовательных учреждениях и находившиеся в дополнительном отпуске без сохранения заработной платы; </a:t>
            </a:r>
          </a:p>
          <a:p>
            <a:pPr marL="342900" indent="-342900" algn="just">
              <a:buFontTx/>
              <a:buChar char="-"/>
            </a:pPr>
            <a:r>
              <a:rPr lang="ru-RU" sz="2400" dirty="0">
                <a:solidFill>
                  <a:schemeClr val="accent1">
                    <a:lumMod val="75000"/>
                  </a:schemeClr>
                </a:solidFill>
                <a:latin typeface="Times New Roman" pitchFamily="18" charset="0"/>
                <a:ea typeface="Verdana" pitchFamily="34" charset="0"/>
                <a:cs typeface="Times New Roman" pitchFamily="18" charset="0"/>
              </a:rPr>
              <a:t>поступавшие в образовательные учреждения и находившиеся в отпуске без сохранения заработной платы для сдачи вступительных экзаменов. </a:t>
            </a:r>
          </a:p>
        </p:txBody>
      </p:sp>
      <p:pic>
        <p:nvPicPr>
          <p:cNvPr id="8" name="Рисунок 7" descr="Закрыть">
            <a:extLst>
              <a:ext uri="{FF2B5EF4-FFF2-40B4-BE49-F238E27FC236}">
                <a16:creationId xmlns="" xmlns:a16="http://schemas.microsoft.com/office/drawing/2014/main" id="{A9DE68BE-4F93-4F53-AEBF-835B756D1AE4}"/>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886879" y="231775"/>
            <a:ext cx="1013021" cy="1013021"/>
          </a:xfrm>
          <a:prstGeom prst="rect">
            <a:avLst/>
          </a:prstGeom>
        </p:spPr>
      </p:pic>
    </p:spTree>
    <p:extLst>
      <p:ext uri="{BB962C8B-B14F-4D97-AF65-F5344CB8AC3E}">
        <p14:creationId xmlns:p14="http://schemas.microsoft.com/office/powerpoint/2010/main" val="41686477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4"/>
          </p:nvPr>
        </p:nvSpPr>
        <p:spPr/>
        <p:txBody>
          <a:bodyPr/>
          <a:lstStyle/>
          <a:p>
            <a:fld id="{41B81EEA-DF2A-1C47-9781-44818CAE4220}" type="slidenum">
              <a:rPr lang="ru-RU" smtClean="0"/>
              <a:pPr/>
              <a:t>9</a:t>
            </a:fld>
            <a:endParaRPr lang="ru-RU" dirty="0"/>
          </a:p>
        </p:txBody>
      </p:sp>
      <p:sp>
        <p:nvSpPr>
          <p:cNvPr id="4" name="Прямоугольник 3"/>
          <p:cNvSpPr/>
          <p:nvPr/>
        </p:nvSpPr>
        <p:spPr>
          <a:xfrm>
            <a:off x="404948" y="1062067"/>
            <a:ext cx="10654393" cy="5447645"/>
          </a:xfrm>
          <a:prstGeom prst="rect">
            <a:avLst/>
          </a:prstGeom>
        </p:spPr>
        <p:txBody>
          <a:bodyPr wrap="square">
            <a:spAutoFit/>
          </a:bodyPr>
          <a:lstStyle/>
          <a:p>
            <a:r>
              <a:rPr lang="ru-RU" sz="2300" dirty="0">
                <a:solidFill>
                  <a:schemeClr val="accent1">
                    <a:lumMod val="75000"/>
                  </a:schemeClr>
                </a:solidFill>
                <a:latin typeface="Times New Roman" pitchFamily="18" charset="0"/>
                <a:ea typeface="Verdana" pitchFamily="34" charset="0"/>
                <a:cs typeface="Times New Roman" pitchFamily="18" charset="0"/>
              </a:rPr>
              <a:t>В отчет  не включаются следующие расходы, которые </a:t>
            </a:r>
            <a:r>
              <a:rPr lang="ru-RU" sz="2000" u="sng" dirty="0">
                <a:solidFill>
                  <a:schemeClr val="accent1">
                    <a:lumMod val="75000"/>
                  </a:schemeClr>
                </a:solidFill>
                <a:latin typeface="Times New Roman" pitchFamily="18" charset="0"/>
                <a:ea typeface="Verdana" pitchFamily="34" charset="0"/>
                <a:cs typeface="Times New Roman" pitchFamily="18" charset="0"/>
              </a:rPr>
              <a:t>НЕ УЧИТЫВАЮТСЯ</a:t>
            </a:r>
            <a:r>
              <a:rPr lang="ru-RU" sz="2000" dirty="0">
                <a:solidFill>
                  <a:schemeClr val="accent1">
                    <a:lumMod val="75000"/>
                  </a:schemeClr>
                </a:solidFill>
                <a:latin typeface="Times New Roman" pitchFamily="18" charset="0"/>
                <a:ea typeface="Verdana" pitchFamily="34" charset="0"/>
                <a:cs typeface="Times New Roman" pitchFamily="18" charset="0"/>
              </a:rPr>
              <a:t> </a:t>
            </a:r>
            <a:r>
              <a:rPr lang="ru-RU" sz="2300" dirty="0">
                <a:solidFill>
                  <a:schemeClr val="accent1">
                    <a:lumMod val="75000"/>
                  </a:schemeClr>
                </a:solidFill>
                <a:latin typeface="Times New Roman" pitchFamily="18" charset="0"/>
                <a:ea typeface="Verdana" pitchFamily="34" charset="0"/>
                <a:cs typeface="Times New Roman" pitchFamily="18" charset="0"/>
              </a:rPr>
              <a:t>в фонде заработной платы и выплатах социального характера:</a:t>
            </a:r>
          </a:p>
          <a:p>
            <a:endParaRPr lang="ru-RU" sz="1500" dirty="0">
              <a:solidFill>
                <a:schemeClr val="accent1">
                  <a:lumMod val="75000"/>
                </a:schemeClr>
              </a:solidFill>
              <a:latin typeface="Times New Roman" pitchFamily="18" charset="0"/>
              <a:ea typeface="Verdana" pitchFamily="34" charset="0"/>
              <a:cs typeface="Times New Roman" pitchFamily="18" charset="0"/>
            </a:endParaRPr>
          </a:p>
          <a:p>
            <a:pPr marL="627063" indent="-182563">
              <a:buClr>
                <a:schemeClr val="tx1"/>
              </a:buClr>
            </a:pPr>
            <a:r>
              <a:rPr lang="ru-RU" sz="2200" dirty="0">
                <a:solidFill>
                  <a:schemeClr val="accent1">
                    <a:lumMod val="75000"/>
                  </a:schemeClr>
                </a:solidFill>
                <a:latin typeface="Times New Roman" pitchFamily="18" charset="0"/>
                <a:ea typeface="Verdana" pitchFamily="34" charset="0"/>
                <a:cs typeface="Times New Roman" pitchFamily="18" charset="0"/>
              </a:rPr>
              <a:t>- страховые взносы в Пенсионный фонд Российской Федерации, Фонд социального страхования РФ, Федеральный фонд обязательного медицинского страхования;</a:t>
            </a:r>
          </a:p>
          <a:p>
            <a:pPr marL="627063" indent="-182563">
              <a:buClr>
                <a:schemeClr val="tx1"/>
              </a:buClr>
            </a:pPr>
            <a:r>
              <a:rPr lang="ru-RU" sz="2200" dirty="0">
                <a:solidFill>
                  <a:schemeClr val="accent1">
                    <a:lumMod val="75000"/>
                  </a:schemeClr>
                </a:solidFill>
                <a:latin typeface="Times New Roman" pitchFamily="18" charset="0"/>
                <a:ea typeface="Verdana" pitchFamily="34" charset="0"/>
                <a:cs typeface="Times New Roman" pitchFamily="18" charset="0"/>
              </a:rPr>
              <a:t>- пособия и другие выплаты за счет средств государственных внебюджетных фондов, в частности, пособия по временной нетрудоспособности, беременности и родам, при рождении ребенка, по уходу за ребенком;</a:t>
            </a:r>
          </a:p>
          <a:p>
            <a:pPr marL="627063" indent="-182563">
              <a:buClr>
                <a:schemeClr val="tx1"/>
              </a:buClr>
            </a:pPr>
            <a:r>
              <a:rPr lang="ru-RU" sz="2200" dirty="0">
                <a:solidFill>
                  <a:schemeClr val="accent1">
                    <a:lumMod val="75000"/>
                  </a:schemeClr>
                </a:solidFill>
                <a:latin typeface="Times New Roman" pitchFamily="18" charset="0"/>
                <a:ea typeface="Verdana" pitchFamily="34" charset="0"/>
                <a:cs typeface="Times New Roman" pitchFamily="18" charset="0"/>
              </a:rPr>
              <a:t>- суммы пособий по временной нетрудоспособности, выплачиваемые за счет средств организации в соответствии с законодательством Российской Федерации, в том числе за первые три дня временной нетрудоспособности;</a:t>
            </a:r>
          </a:p>
          <a:p>
            <a:pPr marL="627063" indent="-182563">
              <a:buClr>
                <a:schemeClr val="tx1"/>
              </a:buClr>
            </a:pPr>
            <a:r>
              <a:rPr lang="ru-RU" sz="2200" dirty="0">
                <a:solidFill>
                  <a:schemeClr val="accent1">
                    <a:lumMod val="75000"/>
                  </a:schemeClr>
                </a:solidFill>
                <a:latin typeface="Times New Roman" pitchFamily="18" charset="0"/>
                <a:ea typeface="Verdana" pitchFamily="34" charset="0"/>
                <a:cs typeface="Times New Roman" pitchFamily="18" charset="0"/>
              </a:rPr>
              <a:t>- расходы на командировки, полевое довольствие в пределах и сверх норм, установленных законодательством Российской Федерации;</a:t>
            </a:r>
          </a:p>
          <a:p>
            <a:pPr marL="627063" indent="-182563">
              <a:buClr>
                <a:schemeClr val="tx1"/>
              </a:buClr>
            </a:pPr>
            <a:r>
              <a:rPr lang="ru-RU" sz="2200" dirty="0">
                <a:solidFill>
                  <a:schemeClr val="accent1">
                    <a:lumMod val="75000"/>
                  </a:schemeClr>
                </a:solidFill>
                <a:latin typeface="Times New Roman" pitchFamily="18" charset="0"/>
                <a:ea typeface="Verdana" pitchFamily="34" charset="0"/>
                <a:cs typeface="Times New Roman" pitchFamily="18" charset="0"/>
              </a:rPr>
              <a:t>- расходы по набору работников;</a:t>
            </a:r>
          </a:p>
          <a:p>
            <a:pPr marL="627063" indent="-182563">
              <a:buClr>
                <a:schemeClr val="tx1"/>
              </a:buClr>
            </a:pPr>
            <a:r>
              <a:rPr lang="ru-RU" sz="2200" dirty="0">
                <a:solidFill>
                  <a:schemeClr val="accent1">
                    <a:lumMod val="75000"/>
                  </a:schemeClr>
                </a:solidFill>
                <a:latin typeface="Times New Roman" pitchFamily="18" charset="0"/>
                <a:ea typeface="Verdana" pitchFamily="34" charset="0"/>
                <a:cs typeface="Times New Roman" pitchFamily="18" charset="0"/>
              </a:rPr>
              <a:t>- представительские расходы.</a:t>
            </a:r>
          </a:p>
          <a:p>
            <a:pPr marL="342900" indent="-342900">
              <a:buClr>
                <a:schemeClr val="tx1"/>
              </a:buClr>
              <a:buFont typeface="+mj-lt"/>
              <a:buAutoNum type="arabicPeriod"/>
            </a:pPr>
            <a:endParaRPr lang="ru-RU" dirty="0">
              <a:solidFill>
                <a:schemeClr val="tx2">
                  <a:lumMod val="75000"/>
                </a:schemeClr>
              </a:solidFill>
            </a:endParaRPr>
          </a:p>
        </p:txBody>
      </p:sp>
      <p:pic>
        <p:nvPicPr>
          <p:cNvPr id="5" name="Рисунок 4" descr="Закрыть">
            <a:extLst>
              <a:ext uri="{FF2B5EF4-FFF2-40B4-BE49-F238E27FC236}">
                <a16:creationId xmlns="" xmlns:a16="http://schemas.microsoft.com/office/drawing/2014/main" id="{95F2C5EC-612E-44F9-B88A-166A64D842B5}"/>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880289" y="228910"/>
            <a:ext cx="1013021" cy="1013021"/>
          </a:xfrm>
          <a:prstGeom prst="rect">
            <a:avLst/>
          </a:prstGeom>
        </p:spPr>
      </p:pic>
    </p:spTree>
    <p:extLst>
      <p:ext uri="{BB962C8B-B14F-4D97-AF65-F5344CB8AC3E}">
        <p14:creationId xmlns:p14="http://schemas.microsoft.com/office/powerpoint/2010/main" val="55658331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13499</TotalTime>
  <Words>1387</Words>
  <Application>Microsoft Office PowerPoint</Application>
  <PresentationFormat>Широкоэкранный</PresentationFormat>
  <Paragraphs>65</Paragraphs>
  <Slides>15</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15</vt:i4>
      </vt:variant>
    </vt:vector>
  </HeadingPairs>
  <TitlesOfParts>
    <vt:vector size="21" baseType="lpstr">
      <vt:lpstr>Arial</vt:lpstr>
      <vt:lpstr>Calibri</vt:lpstr>
      <vt:lpstr>Symbol</vt:lpstr>
      <vt:lpstr>Times New Roman</vt:lpstr>
      <vt:lpstr>Verdana</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Юлия Владинцева</dc:creator>
  <cp:lastModifiedBy>Луговой Владислав Владимирович</cp:lastModifiedBy>
  <cp:revision>813</cp:revision>
  <cp:lastPrinted>2022-02-13T23:26:26Z</cp:lastPrinted>
  <dcterms:created xsi:type="dcterms:W3CDTF">2020-03-31T09:31:17Z</dcterms:created>
  <dcterms:modified xsi:type="dcterms:W3CDTF">2023-02-17T01:08:57Z</dcterms:modified>
</cp:coreProperties>
</file>