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FE4D0-1828-4ED6-93FF-501F73656B73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94FA6-30E0-496B-93C0-94AA65E5A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6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94FA6-30E0-496B-93C0-94AA65E5A28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62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0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0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57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5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66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10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80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11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61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85FC1-C73A-4BDF-9917-D548EC20EF09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66824-E9EB-4877-BE60-36FCC8CB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4968551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chemeClr val="accent5">
                    <a:lumMod val="50000"/>
                  </a:schemeClr>
                </a:solidFill>
              </a:rPr>
              <a:t>ПРИОРИТЕТНЫЙ ПРОЕКТ «ФОРМИРОВАНИЕ КОМФОРТНОЙ ГОРОДСКОЙ СРЕДЫ»</a:t>
            </a:r>
            <a:endParaRPr lang="ru-RU" sz="5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user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601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сомольская 55 ДП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26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сомольская 55 КП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21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кт 30а дп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31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кт 30 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015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ветская 71 контейнерная площадк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25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ктябрьская  30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01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ветская, 71 скамейк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6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764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Дворовые территории, </a:t>
            </a:r>
          </a:p>
          <a:p>
            <a:pPr algn="ctr"/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нуждающиеся в благоустройстве</a:t>
            </a:r>
            <a:endParaRPr lang="ru-RU" sz="7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36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усм общ вид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897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усм общий вид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735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5000" lnSpcReduction="20000"/>
          </a:bodyPr>
          <a:lstStyle/>
          <a:p>
            <a:pPr algn="ctr"/>
            <a:endParaRPr lang="ru-RU" sz="14400" dirty="0" smtClean="0"/>
          </a:p>
          <a:p>
            <a:pPr algn="ctr"/>
            <a:endParaRPr lang="ru-RU" sz="14400" dirty="0"/>
          </a:p>
          <a:p>
            <a:pPr algn="ctr"/>
            <a:endParaRPr lang="ru-RU" sz="14400" dirty="0" smtClean="0"/>
          </a:p>
          <a:p>
            <a:pPr algn="ctr"/>
            <a:endParaRPr lang="ru-RU" sz="16000" dirty="0" smtClean="0"/>
          </a:p>
          <a:p>
            <a:pPr algn="ctr"/>
            <a:endParaRPr lang="ru-RU" sz="16000" dirty="0"/>
          </a:p>
          <a:p>
            <a:pPr algn="ctr"/>
            <a:endParaRPr lang="ru-RU" sz="16000" dirty="0" smtClean="0"/>
          </a:p>
          <a:p>
            <a:pPr algn="ctr"/>
            <a:endParaRPr lang="ru-RU" sz="17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600" dirty="0" smtClean="0">
                <a:latin typeface="Times New Roman" pitchFamily="18" charset="0"/>
                <a:cs typeface="Times New Roman" pitchFamily="18" charset="0"/>
              </a:rPr>
              <a:t>В 2017 году в России стартовал  приоритетный проект «Формирование комфортной городской среды», целью которого  является создание условий для повышения качества и комфорта городской/сельской  среды на всей территории Российской Федерации. </a:t>
            </a:r>
          </a:p>
          <a:p>
            <a:pPr algn="ctr"/>
            <a:endParaRPr lang="ru-RU" sz="17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7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0" dirty="0"/>
          </a:p>
          <a:p>
            <a:pPr algn="ctr"/>
            <a:endParaRPr lang="ru-RU" sz="4400" dirty="0" smtClean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 smtClean="0"/>
          </a:p>
          <a:p>
            <a:pPr algn="ctr"/>
            <a:r>
              <a:rPr lang="ru-RU" sz="4400" dirty="0" smtClean="0"/>
              <a:t>целью</a:t>
            </a:r>
          </a:p>
        </p:txBody>
      </p:sp>
    </p:spTree>
    <p:extLst>
      <p:ext uri="{BB962C8B-B14F-4D97-AF65-F5344CB8AC3E}">
        <p14:creationId xmlns:p14="http://schemas.microsoft.com/office/powerpoint/2010/main" val="1790329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усм детская площадк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951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усм скамейк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195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251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092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нинская 80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139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нинская 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65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реулок 2 Рабочий, 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062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ветская 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362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л. Ленинская,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58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Аварийные многоквартирные жилые дома  в </a:t>
            </a:r>
          </a:p>
          <a:p>
            <a:pPr algn="ctr"/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Майское</a:t>
            </a:r>
            <a:endParaRPr lang="ru-RU" sz="7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4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7346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период с 2017 по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годы муниципальными образованиями с численностью 1000 и более человек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Российской Федерации будут приняты (актуализированы действующие) новые современные правила благоустройства, соответствующие федеральным методическим рекомендациям, в том числе предусматривающим формирование муниципальных программ формирования современной городской среды (далее - программы благоустройства) с учетом мнения граждан, территориального общественного самоуправления, реализацию механизма поддержки мероприятий по благоустройству, инициированных гражданами, финансового и (или) трудового участия граждан и организаций в реализации указанных   мероприятий, инструменты общественного контроля за реализацией мероприятий и другое.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9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ЗЕРНАЯ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234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ЗЕРНАЯ 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056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БЕРЕЖНАЯ 2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7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БЕРЕЖН 2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219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Результаты инвентаризации размещаются в  сети Интернет, в том числе в ГИС ЖКХ (модуль Формирование современной городской среды» и используются при формировании муниципальной программы по благоустройству. Результаты  общественного  обсуждения программы также будут доступны на сайте Правительства Камчатского края, в разделе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Козыревское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сельское поселение.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066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ru-RU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Козыревское</a:t>
            </a: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сельское поселение имеет численность чуть более 1000 человек и попало в число участников данного проекта, и мы, разработчики программы,  надеемся, что общими усилиями, учитывая Ваше мнение и  благодаря Вашему  участию, наше, хоть и маленькое поселение,  будет еще красивее и комфортнее.</a:t>
            </a:r>
            <a:r>
              <a:rPr lang="ru-RU" sz="4000" dirty="0" smtClean="0">
                <a:solidFill>
                  <a:srgbClr val="FFFF00"/>
                </a:solidFill>
              </a:rPr>
              <a:t>. 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9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620689"/>
            <a:ext cx="828092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целях подготовки программы по благоустройству проведена инвентаризация дворовых и общественных территорий в Козыревском сельском поселении, а также будет проведена инвентаризация территорий возле индивидуальных жилых домов и территорий, находящихся в введении юридических лиц и индивидуальных предпринимателей. В п. Козыревск и с. Майское это территории возле многоквартирных жилых домов, улично -дорожная сеть, в том числе ее  элементы (тротуары, остановочные пункты в с. Майское и п. Козыревск, дорожное полотно, освещение улиц) и территория возле ПДЦ «Ракета»,  на которой  проводятся различные мероприятия развлекательного и официального характера. На данной территории  расположен памятник погибшим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Козыревчанам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подготовлен земельный участок под строительство сквера. Рядом находится церковь св. Иннокентия, строительство которой завершено в 2016 году и живописный берег  р. Камчатка.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2015-2017гг построено четыре 12-ти квартирных жилых дома, территории которых полностью благоустроены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0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-й РАБОЧИЙ 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63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ктябрьская 30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10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сомольская 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ветская, 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980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сомольская 55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7849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341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399</Words>
  <Application>Microsoft Office PowerPoint</Application>
  <PresentationFormat>Экран (4:3)</PresentationFormat>
  <Paragraphs>52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ПРИОРИТЕТНЫЙ ПРОЕКТ «ФОРМИРОВАНИЕ КОМФОРТНОЙ ГОРОДСКОЙ СРЕДЫ»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ПРИОРИТЕТНЫЙ ПРОЕКТ «ФОРМИРОВАНИЕ КОМФОРТНОЙ ГОРОДСКОЙ СРЕДЫ»</dc:title>
  <dc:creator>user</dc:creator>
  <cp:lastModifiedBy>user</cp:lastModifiedBy>
  <cp:revision>9</cp:revision>
  <dcterms:created xsi:type="dcterms:W3CDTF">2017-12-24T03:33:26Z</dcterms:created>
  <dcterms:modified xsi:type="dcterms:W3CDTF">2017-12-26T04:10:01Z</dcterms:modified>
</cp:coreProperties>
</file>