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4525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631448"/>
              </p:ext>
            </p:extLst>
          </p:nvPr>
        </p:nvGraphicFramePr>
        <p:xfrm>
          <a:off x="136186" y="680935"/>
          <a:ext cx="11887201" cy="605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560077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66887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11.11.2022*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11.11.2022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4729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90715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04300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050494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                                                                           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96350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21470</TotalTime>
  <Words>1095</Words>
  <Application>Microsoft Office PowerPoint</Application>
  <PresentationFormat>Широкоэкранный</PresentationFormat>
  <Paragraphs>630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806</cp:revision>
  <cp:lastPrinted>2022-11-10T21:40:09Z</cp:lastPrinted>
  <dcterms:created xsi:type="dcterms:W3CDTF">2020-12-04T06:58:51Z</dcterms:created>
  <dcterms:modified xsi:type="dcterms:W3CDTF">2022-11-10T23:14:14Z</dcterms:modified>
</cp:coreProperties>
</file>