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и текущий период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932188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и текущий период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744861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и текущий период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155741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85863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8,223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2,595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1,054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.02.2024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.02.2024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33096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8408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54185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09594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23900</TotalTime>
  <Words>811</Words>
  <Application>Microsoft Office PowerPoint</Application>
  <PresentationFormat>Широкоэкранный</PresentationFormat>
  <Paragraphs>334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1025</cp:revision>
  <cp:lastPrinted>2023-10-06T02:12:00Z</cp:lastPrinted>
  <dcterms:created xsi:type="dcterms:W3CDTF">2020-12-04T06:58:51Z</dcterms:created>
  <dcterms:modified xsi:type="dcterms:W3CDTF">2024-02-22T04:32:55Z</dcterms:modified>
</cp:coreProperties>
</file>