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3">
  <p:sldMasterIdLst>
    <p:sldMasterId id="2147483889" r:id="rId1"/>
  </p:sldMasterIdLst>
  <p:notesMasterIdLst>
    <p:notesMasterId r:id="rId10"/>
  </p:notesMasterIdLst>
  <p:handoutMasterIdLst>
    <p:handoutMasterId r:id="rId11"/>
  </p:handoutMasterIdLst>
  <p:sldIdLst>
    <p:sldId id="1408" r:id="rId2"/>
    <p:sldId id="1476" r:id="rId3"/>
    <p:sldId id="1473" r:id="rId4"/>
    <p:sldId id="1481" r:id="rId5"/>
    <p:sldId id="1475" r:id="rId6"/>
    <p:sldId id="1478" r:id="rId7"/>
    <p:sldId id="1480" r:id="rId8"/>
    <p:sldId id="1479" r:id="rId9"/>
  </p:sldIdLst>
  <p:sldSz cx="12599988" cy="864076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119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79191" algn="l" rtl="0" fontAlgn="base">
      <a:spcBef>
        <a:spcPct val="0"/>
      </a:spcBef>
      <a:spcAft>
        <a:spcPct val="0"/>
      </a:spcAft>
      <a:defRPr sz="2119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58383" algn="l" rtl="0" fontAlgn="base">
      <a:spcBef>
        <a:spcPct val="0"/>
      </a:spcBef>
      <a:spcAft>
        <a:spcPct val="0"/>
      </a:spcAft>
      <a:defRPr sz="2119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437574" algn="l" rtl="0" fontAlgn="base">
      <a:spcBef>
        <a:spcPct val="0"/>
      </a:spcBef>
      <a:spcAft>
        <a:spcPct val="0"/>
      </a:spcAft>
      <a:defRPr sz="2119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916765" algn="l" rtl="0" fontAlgn="base">
      <a:spcBef>
        <a:spcPct val="0"/>
      </a:spcBef>
      <a:spcAft>
        <a:spcPct val="0"/>
      </a:spcAft>
      <a:defRPr sz="2119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395957" algn="l" defTabSz="958383" rtl="0" eaLnBrk="1" latinLnBrk="0" hangingPunct="1">
      <a:defRPr sz="2119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875148" algn="l" defTabSz="958383" rtl="0" eaLnBrk="1" latinLnBrk="0" hangingPunct="1">
      <a:defRPr sz="2119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354339" algn="l" defTabSz="958383" rtl="0" eaLnBrk="1" latinLnBrk="0" hangingPunct="1">
      <a:defRPr sz="2119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833531" algn="l" defTabSz="958383" rtl="0" eaLnBrk="1" latinLnBrk="0" hangingPunct="1">
      <a:defRPr sz="2119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76" userDrawn="1">
          <p15:clr>
            <a:srgbClr val="A4A3A4"/>
          </p15:clr>
        </p15:guide>
        <p15:guide id="2" orient="horz" pos="839" userDrawn="1">
          <p15:clr>
            <a:srgbClr val="A4A3A4"/>
          </p15:clr>
        </p15:guide>
        <p15:guide id="3" orient="horz" pos="5103" userDrawn="1">
          <p15:clr>
            <a:srgbClr val="A4A3A4"/>
          </p15:clr>
        </p15:guide>
        <p15:guide id="4" orient="horz" pos="522" userDrawn="1">
          <p15:clr>
            <a:srgbClr val="A4A3A4"/>
          </p15:clr>
        </p15:guide>
        <p15:guide id="5" orient="horz" pos="1950" userDrawn="1">
          <p15:clr>
            <a:srgbClr val="A4A3A4"/>
          </p15:clr>
        </p15:guide>
        <p15:guide id="6" orient="horz" pos="1497" userDrawn="1">
          <p15:clr>
            <a:srgbClr val="A4A3A4"/>
          </p15:clr>
        </p15:guide>
        <p15:guide id="7" pos="229" userDrawn="1">
          <p15:clr>
            <a:srgbClr val="A4A3A4"/>
          </p15:clr>
        </p15:guide>
        <p15:guide id="8" pos="3878" userDrawn="1">
          <p15:clr>
            <a:srgbClr val="A4A3A4"/>
          </p15:clr>
        </p15:guide>
        <p15:guide id="9" pos="4694" userDrawn="1">
          <p15:clr>
            <a:srgbClr val="A4A3A4"/>
          </p15:clr>
        </p15:guide>
        <p15:guide id="10" pos="3288" userDrawn="1">
          <p15:clr>
            <a:srgbClr val="A4A3A4"/>
          </p15:clr>
        </p15:guide>
        <p15:guide id="11" pos="7688" userDrawn="1">
          <p15:clr>
            <a:srgbClr val="A4A3A4"/>
          </p15:clr>
        </p15:guide>
        <p15:guide id="12" pos="4150" userDrawn="1">
          <p15:clr>
            <a:srgbClr val="A4A3A4"/>
          </p15:clr>
        </p15:guide>
        <p15:guide id="13" pos="161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 userDrawn="1">
          <p15:clr>
            <a:srgbClr val="A4A3A4"/>
          </p15:clr>
        </p15:guide>
        <p15:guide id="2" pos="214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Lvova" initials="AL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E79"/>
    <a:srgbClr val="EFF5FF"/>
    <a:srgbClr val="F7FAFF"/>
    <a:srgbClr val="CCECFF"/>
    <a:srgbClr val="00A1DE"/>
    <a:srgbClr val="72C7E7"/>
    <a:srgbClr val="0070C0"/>
    <a:srgbClr val="E7F5FE"/>
    <a:srgbClr val="FCD7B9"/>
    <a:srgbClr val="3C8A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27" autoAdjust="0"/>
    <p:restoredTop sz="87209" autoAdjust="0"/>
  </p:normalViewPr>
  <p:slideViewPr>
    <p:cSldViewPr snapToGrid="0" showGuides="1">
      <p:cViewPr varScale="1">
        <p:scale>
          <a:sx n="89" d="100"/>
          <a:sy n="89" d="100"/>
        </p:scale>
        <p:origin x="-606" y="-114"/>
      </p:cViewPr>
      <p:guideLst>
        <p:guide orient="horz" pos="476"/>
        <p:guide orient="horz" pos="839"/>
        <p:guide orient="horz" pos="5103"/>
        <p:guide orient="horz" pos="522"/>
        <p:guide orient="horz" pos="1950"/>
        <p:guide orient="horz" pos="1497"/>
        <p:guide pos="229"/>
        <p:guide pos="3878"/>
        <p:guide pos="4694"/>
        <p:guide pos="3288"/>
        <p:guide pos="7688"/>
        <p:guide pos="4150"/>
        <p:guide pos="161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 showGuides="1">
      <p:cViewPr varScale="1">
        <p:scale>
          <a:sx n="53" d="100"/>
          <a:sy n="53" d="100"/>
        </p:scale>
        <p:origin x="-2580" y="-90"/>
      </p:cViewPr>
      <p:guideLst>
        <p:guide orient="horz" pos="3127"/>
        <p:guide pos="214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1" y="1"/>
            <a:ext cx="2946598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2650" tIns="31327" rIns="62650" bIns="31327" numCol="1" anchor="t" anchorCtr="0" compatLnSpc="1">
            <a:prstTxWarp prst="textNoShape">
              <a:avLst/>
            </a:prstTxWarp>
          </a:bodyPr>
          <a:lstStyle>
            <a:lvl1pPr defTabSz="627065">
              <a:defRPr sz="8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51078" y="1"/>
            <a:ext cx="2945033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2650" tIns="31327" rIns="62650" bIns="31327" numCol="1" anchor="t" anchorCtr="0" compatLnSpc="1">
            <a:prstTxWarp prst="textNoShape">
              <a:avLst/>
            </a:prstTxWarp>
          </a:bodyPr>
          <a:lstStyle>
            <a:lvl1pPr algn="r" defTabSz="627065">
              <a:defRPr sz="800"/>
            </a:lvl1pPr>
          </a:lstStyle>
          <a:p>
            <a:fld id="{42B58284-BD55-477D-829B-0D8B66B41141}" type="datetimeFigureOut">
              <a:rPr lang="en-US"/>
              <a:pPr/>
              <a:t>5/29/2018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1" y="9428736"/>
            <a:ext cx="2946598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2650" tIns="31327" rIns="62650" bIns="31327" numCol="1" anchor="b" anchorCtr="0" compatLnSpc="1">
            <a:prstTxWarp prst="textNoShape">
              <a:avLst/>
            </a:prstTxWarp>
          </a:bodyPr>
          <a:lstStyle>
            <a:lvl1pPr defTabSz="627065">
              <a:defRPr sz="8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51078" y="9428736"/>
            <a:ext cx="2945033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2650" tIns="31327" rIns="62650" bIns="31327" numCol="1" anchor="b" anchorCtr="0" compatLnSpc="1">
            <a:prstTxWarp prst="textNoShape">
              <a:avLst/>
            </a:prstTxWarp>
          </a:bodyPr>
          <a:lstStyle>
            <a:lvl1pPr algn="r" defTabSz="627065">
              <a:defRPr sz="800"/>
            </a:lvl1pPr>
          </a:lstStyle>
          <a:p>
            <a:fld id="{B000AF5B-B840-4C36-ABEB-C07F7C1C287A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07455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1" y="1"/>
            <a:ext cx="2946598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16" tIns="47759" rIns="95516" bIns="47759" numCol="1" anchor="t" anchorCtr="0" compatLnSpc="1">
            <a:prstTxWarp prst="textNoShape">
              <a:avLst/>
            </a:prstTxWarp>
          </a:bodyPr>
          <a:lstStyle>
            <a:lvl1pPr defTabSz="627065">
              <a:defRPr sz="1100">
                <a:latin typeface="Calibri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51078" y="1"/>
            <a:ext cx="2945033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16" tIns="47759" rIns="95516" bIns="47759" numCol="1" anchor="t" anchorCtr="0" compatLnSpc="1">
            <a:prstTxWarp prst="textNoShape">
              <a:avLst/>
            </a:prstTxWarp>
          </a:bodyPr>
          <a:lstStyle>
            <a:lvl1pPr algn="r" defTabSz="627065">
              <a:defRPr sz="1100">
                <a:latin typeface="Calibri" pitchFamily="34" charset="0"/>
              </a:defRPr>
            </a:lvl1pPr>
          </a:lstStyle>
          <a:p>
            <a:fld id="{660D0E8B-676B-4AF2-96B6-20F8C726C38A}" type="datetimeFigureOut">
              <a:rPr lang="en-US"/>
              <a:pPr/>
              <a:t>5/29/2018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744538"/>
            <a:ext cx="5427663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7648" tIns="68827" rIns="137648" bIns="68827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79143" y="4715157"/>
            <a:ext cx="5439391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16" tIns="47759" rIns="95516" bIns="4775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0"/>
            <a:r>
              <a:rPr lang="en-US" smtClean="0"/>
              <a:t>Second level</a:t>
            </a:r>
          </a:p>
          <a:p>
            <a:pPr lvl="0"/>
            <a:r>
              <a:rPr lang="en-US" smtClean="0"/>
              <a:t>Third level</a:t>
            </a:r>
          </a:p>
          <a:p>
            <a:pPr lvl="0"/>
            <a:r>
              <a:rPr lang="en-US" smtClean="0"/>
              <a:t>Fourth level</a:t>
            </a:r>
          </a:p>
          <a:p>
            <a:pPr lvl="0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1" y="9428736"/>
            <a:ext cx="2946598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16" tIns="47759" rIns="95516" bIns="47759" numCol="1" anchor="b" anchorCtr="0" compatLnSpc="1">
            <a:prstTxWarp prst="textNoShape">
              <a:avLst/>
            </a:prstTxWarp>
          </a:bodyPr>
          <a:lstStyle>
            <a:lvl1pPr defTabSz="627065">
              <a:defRPr sz="1100">
                <a:latin typeface="Calibri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51078" y="9428736"/>
            <a:ext cx="2945033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16" tIns="47759" rIns="95516" bIns="47759" numCol="1" anchor="b" anchorCtr="0" compatLnSpc="1">
            <a:prstTxWarp prst="textNoShape">
              <a:avLst/>
            </a:prstTxWarp>
          </a:bodyPr>
          <a:lstStyle>
            <a:lvl1pPr algn="r" defTabSz="627065">
              <a:defRPr sz="1100">
                <a:latin typeface="Calibri" pitchFamily="34" charset="0"/>
              </a:defRPr>
            </a:lvl1pPr>
          </a:lstStyle>
          <a:p>
            <a:fld id="{7712EFF2-E535-4F8D-9276-91B171A78362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424812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27" kern="1200">
        <a:solidFill>
          <a:schemeClr val="tx1"/>
        </a:solidFill>
        <a:latin typeface="+mn-lt"/>
        <a:ea typeface="+mn-ea"/>
        <a:cs typeface="+mn-cs"/>
      </a:defRPr>
    </a:lvl1pPr>
    <a:lvl2pPr marL="778686" indent="-299495" algn="l" rtl="0" eaLnBrk="0" fontAlgn="base" hangingPunct="0">
      <a:spcBef>
        <a:spcPct val="30000"/>
      </a:spcBef>
      <a:spcAft>
        <a:spcPct val="0"/>
      </a:spcAft>
      <a:defRPr sz="1227" kern="1200">
        <a:solidFill>
          <a:schemeClr val="tx1"/>
        </a:solidFill>
        <a:latin typeface="+mn-lt"/>
        <a:ea typeface="+mn-ea"/>
        <a:cs typeface="+mn-cs"/>
      </a:defRPr>
    </a:lvl2pPr>
    <a:lvl3pPr marL="1197978" indent="-239596" algn="l" rtl="0" eaLnBrk="0" fontAlgn="base" hangingPunct="0">
      <a:spcBef>
        <a:spcPct val="30000"/>
      </a:spcBef>
      <a:spcAft>
        <a:spcPct val="0"/>
      </a:spcAft>
      <a:defRPr sz="1227" kern="1200">
        <a:solidFill>
          <a:schemeClr val="tx1"/>
        </a:solidFill>
        <a:latin typeface="+mn-lt"/>
        <a:ea typeface="+mn-ea"/>
        <a:cs typeface="+mn-cs"/>
      </a:defRPr>
    </a:lvl3pPr>
    <a:lvl4pPr marL="1677170" indent="-239596" algn="l" rtl="0" eaLnBrk="0" fontAlgn="base" hangingPunct="0">
      <a:spcBef>
        <a:spcPct val="30000"/>
      </a:spcBef>
      <a:spcAft>
        <a:spcPct val="0"/>
      </a:spcAft>
      <a:defRPr sz="1227" kern="1200">
        <a:solidFill>
          <a:schemeClr val="tx1"/>
        </a:solidFill>
        <a:latin typeface="+mn-lt"/>
        <a:ea typeface="+mn-ea"/>
        <a:cs typeface="+mn-cs"/>
      </a:defRPr>
    </a:lvl4pPr>
    <a:lvl5pPr marL="2156361" indent="-239596" algn="l" rtl="0" eaLnBrk="0" fontAlgn="base" hangingPunct="0">
      <a:spcBef>
        <a:spcPct val="30000"/>
      </a:spcBef>
      <a:spcAft>
        <a:spcPct val="0"/>
      </a:spcAft>
      <a:defRPr sz="1227" kern="1200">
        <a:solidFill>
          <a:schemeClr val="tx1"/>
        </a:solidFill>
        <a:latin typeface="+mn-lt"/>
        <a:ea typeface="+mn-ea"/>
        <a:cs typeface="+mn-cs"/>
      </a:defRPr>
    </a:lvl5pPr>
    <a:lvl6pPr marL="2395957" algn="l" defTabSz="958383" rtl="0" eaLnBrk="1" latinLnBrk="0" hangingPunct="1">
      <a:defRPr sz="1227" kern="1200">
        <a:solidFill>
          <a:schemeClr val="tx1"/>
        </a:solidFill>
        <a:latin typeface="+mn-lt"/>
        <a:ea typeface="+mn-ea"/>
        <a:cs typeface="+mn-cs"/>
      </a:defRPr>
    </a:lvl6pPr>
    <a:lvl7pPr marL="2875148" algn="l" defTabSz="958383" rtl="0" eaLnBrk="1" latinLnBrk="0" hangingPunct="1">
      <a:defRPr sz="1227" kern="1200">
        <a:solidFill>
          <a:schemeClr val="tx1"/>
        </a:solidFill>
        <a:latin typeface="+mn-lt"/>
        <a:ea typeface="+mn-ea"/>
        <a:cs typeface="+mn-cs"/>
      </a:defRPr>
    </a:lvl7pPr>
    <a:lvl8pPr marL="3354339" algn="l" defTabSz="958383" rtl="0" eaLnBrk="1" latinLnBrk="0" hangingPunct="1">
      <a:defRPr sz="1227" kern="1200">
        <a:solidFill>
          <a:schemeClr val="tx1"/>
        </a:solidFill>
        <a:latin typeface="+mn-lt"/>
        <a:ea typeface="+mn-ea"/>
        <a:cs typeface="+mn-cs"/>
      </a:defRPr>
    </a:lvl8pPr>
    <a:lvl9pPr marL="3833531" algn="l" defTabSz="958383" rtl="0" eaLnBrk="1" latinLnBrk="0" hangingPunct="1">
      <a:defRPr sz="122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1299374" y="3243722"/>
            <a:ext cx="10001242" cy="215332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ctr">
              <a:defRPr lang="en-US" sz="3200" b="1" kern="1200" dirty="0" smtClean="0">
                <a:solidFill>
                  <a:srgbClr val="5B9BD5">
                    <a:lumMod val="50000"/>
                  </a:srgbClr>
                </a:solidFill>
                <a:latin typeface="Calibri"/>
                <a:ea typeface="+mn-ea"/>
                <a:cs typeface="+mn-cs"/>
              </a:defRPr>
            </a:lvl1pPr>
          </a:lstStyle>
          <a:p>
            <a:pPr marL="0" lvl="0" algn="ctr" defTabSz="1163111" eaLnBrk="1" fontAlgn="auto" latinLnBrk="0" hangingPunct="1">
              <a:spcBef>
                <a:spcPts val="0"/>
              </a:spcBef>
              <a:spcAft>
                <a:spcPts val="0"/>
              </a:spcAft>
            </a:pPr>
            <a:endParaRPr lang="en-US" dirty="0" smtClean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2" cstate="print"/>
          <a:srcRect l="2083" t="12026" r="15209" b="51231"/>
          <a:stretch/>
        </p:blipFill>
        <p:spPr>
          <a:xfrm>
            <a:off x="0" y="-4926"/>
            <a:ext cx="12599988" cy="266710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11866933" y="8257871"/>
            <a:ext cx="387770" cy="18174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0" marR="0" lvl="0" indent="0" algn="r" defTabSz="1093324" rtl="0" eaLnBrk="1" fontAlgn="base" latinLnBrk="0" hangingPunct="1">
              <a:lnSpc>
                <a:spcPts val="1434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1747F3F-2E8A-4EAB-A46A-01A88D87E637}" type="slidenum">
              <a:rPr kumimoji="0" lang="en-US" sz="1272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1093324" rtl="0" eaLnBrk="1" fontAlgn="base" latinLnBrk="0" hangingPunct="1">
                <a:lnSpc>
                  <a:spcPts val="1434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72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3427288" y="152402"/>
            <a:ext cx="8827415" cy="698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rtlCol="0" anchor="ctr">
            <a:noAutofit/>
          </a:bodyPr>
          <a:lstStyle>
            <a:lvl1pPr>
              <a:lnSpc>
                <a:spcPct val="100000"/>
              </a:lnSpc>
              <a:defRPr lang="en-US" sz="2400" kern="1200" dirty="0" smtClean="0">
                <a:solidFill>
                  <a:srgbClr val="1F4E79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marL="0" lvl="0" defTabSz="1163111" eaLnBrk="1" fontAlgn="auto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51350" y="1062099"/>
            <a:ext cx="11903353" cy="72573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0" indent="0">
              <a:buNone/>
              <a:defRPr>
                <a:solidFill>
                  <a:schemeClr val="tx1"/>
                </a:solidFill>
              </a:defRPr>
            </a:lvl2pPr>
            <a:lvl3pPr marL="242962" indent="0">
              <a:buNone/>
              <a:defRPr>
                <a:solidFill>
                  <a:schemeClr val="tx1"/>
                </a:solidFill>
              </a:defRPr>
            </a:lvl3pPr>
            <a:lvl4pPr marL="476432" indent="0">
              <a:buNone/>
              <a:defRPr>
                <a:solidFill>
                  <a:schemeClr val="tx1"/>
                </a:solidFill>
              </a:defRPr>
            </a:lvl4pPr>
            <a:lvl5pPr marL="719391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endParaRPr lang="en-US"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/>
          <a:srcRect l="2083" t="12026" r="15209" b="51231"/>
          <a:stretch/>
        </p:blipFill>
        <p:spPr>
          <a:xfrm>
            <a:off x="1" y="-4926"/>
            <a:ext cx="3427287" cy="856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11897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721" userDrawn="1">
          <p15:clr>
            <a:srgbClr val="FBAE40"/>
          </p15:clr>
        </p15:guide>
        <p15:guide id="2" pos="396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 userDrawn="1"/>
        </p:nvSpPr>
        <p:spPr>
          <a:xfrm>
            <a:off x="2" y="2059367"/>
            <a:ext cx="12599986" cy="4134370"/>
          </a:xfrm>
          <a:prstGeom prst="rect">
            <a:avLst/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118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1886287" y="2059367"/>
            <a:ext cx="8827415" cy="4134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rtlCol="0" anchor="ctr">
            <a:noAutofit/>
          </a:bodyPr>
          <a:lstStyle>
            <a:lvl1pPr algn="ctr">
              <a:lnSpc>
                <a:spcPct val="100000"/>
              </a:lnSpc>
              <a:defRPr lang="en-US" sz="3200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n-ea"/>
                <a:cs typeface="+mn-cs"/>
              </a:defRPr>
            </a:lvl1pPr>
          </a:lstStyle>
          <a:p>
            <a:pPr marL="0" lvl="0" defTabSz="1163111" eaLnBrk="1" fontAlgn="auto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/>
          <a:srcRect l="2083" t="12026" r="15209" b="51231"/>
          <a:stretch/>
        </p:blipFill>
        <p:spPr>
          <a:xfrm>
            <a:off x="1" y="-4926"/>
            <a:ext cx="3427287" cy="856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3091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721" userDrawn="1">
          <p15:clr>
            <a:srgbClr val="FBAE40"/>
          </p15:clr>
        </p15:guide>
        <p15:guide id="2" pos="396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20" r:id="rId2"/>
    <p:sldLayoutId id="2147483921" r:id="rId3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+mj-lt"/>
          <a:ea typeface="+mj-ea"/>
          <a:cs typeface="+mj-cs"/>
        </a:defRPr>
      </a:lvl1pPr>
      <a:lvl2pPr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2pPr>
      <a:lvl3pPr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3pPr>
      <a:lvl4pPr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4pPr>
      <a:lvl5pPr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5pPr>
      <a:lvl6pPr marL="546662"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6pPr>
      <a:lvl7pPr marL="1093324"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7pPr>
      <a:lvl8pPr marL="1639986"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8pPr>
      <a:lvl9pPr marL="2186649"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9pPr>
    </p:titleStyle>
    <p:bodyStyle>
      <a:lvl1pPr marL="457450" indent="-457450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•"/>
        <a:defRPr sz="1272">
          <a:solidFill>
            <a:schemeClr val="tx1"/>
          </a:solidFill>
          <a:latin typeface="+mn-lt"/>
          <a:ea typeface="+mn-ea"/>
          <a:cs typeface="+mn-cs"/>
        </a:defRPr>
      </a:lvl1pPr>
      <a:lvl2pPr marL="242962" indent="-242962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•"/>
        <a:defRPr sz="1272">
          <a:solidFill>
            <a:schemeClr val="tx1"/>
          </a:solidFill>
          <a:latin typeface="+mn-lt"/>
        </a:defRPr>
      </a:lvl2pPr>
      <a:lvl3pPr marL="476432" indent="-233471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‒"/>
        <a:defRPr sz="1272">
          <a:solidFill>
            <a:schemeClr val="tx1"/>
          </a:solidFill>
          <a:latin typeface="+mn-lt"/>
        </a:defRPr>
      </a:lvl3pPr>
      <a:lvl4pPr marL="719392" indent="-242962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•"/>
        <a:defRPr sz="1145">
          <a:solidFill>
            <a:schemeClr val="tx1"/>
          </a:solidFill>
          <a:latin typeface="+mn-lt"/>
        </a:defRPr>
      </a:lvl4pPr>
      <a:lvl5pPr marL="949067" indent="-229675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‒"/>
        <a:defRPr sz="1145">
          <a:solidFill>
            <a:schemeClr val="tx1"/>
          </a:solidFill>
          <a:latin typeface="+mn-lt"/>
        </a:defRPr>
      </a:lvl5pPr>
      <a:lvl6pPr marL="1495728" indent="-229675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‒"/>
        <a:defRPr sz="1145">
          <a:solidFill>
            <a:schemeClr val="tx1"/>
          </a:solidFill>
          <a:latin typeface="+mn-lt"/>
        </a:defRPr>
      </a:lvl6pPr>
      <a:lvl7pPr marL="2042391" indent="-229675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‒"/>
        <a:defRPr sz="1145">
          <a:solidFill>
            <a:schemeClr val="tx1"/>
          </a:solidFill>
          <a:latin typeface="+mn-lt"/>
        </a:defRPr>
      </a:lvl7pPr>
      <a:lvl8pPr marL="2589053" indent="-229675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‒"/>
        <a:defRPr sz="1145">
          <a:solidFill>
            <a:schemeClr val="tx1"/>
          </a:solidFill>
          <a:latin typeface="+mn-lt"/>
        </a:defRPr>
      </a:lvl8pPr>
      <a:lvl9pPr marL="3135713" indent="-229675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‒"/>
        <a:defRPr sz="114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1pPr>
      <a:lvl2pPr marL="546662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2pPr>
      <a:lvl3pPr marL="1093324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3pPr>
      <a:lvl4pPr marL="1639986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4pPr>
      <a:lvl5pPr marL="2186649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5pPr>
      <a:lvl6pPr marL="2733311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6pPr>
      <a:lvl7pPr marL="3279973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7pPr>
      <a:lvl8pPr marL="3826635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8pPr>
      <a:lvl9pPr marL="4373297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9376" y="3158550"/>
            <a:ext cx="10674910" cy="215332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4400" dirty="0"/>
              <a:t>Основные моменты заполнения первичного пакета </a:t>
            </a:r>
            <a:r>
              <a:rPr lang="ru-RU" sz="4400" dirty="0" smtClean="0"/>
              <a:t>документов для обращения в АО Корпорация «МСП»</a:t>
            </a:r>
            <a:endParaRPr lang="ru-RU" sz="4400" dirty="0">
              <a:latin typeface="Arial Black" panose="020B0A04020102020204" pitchFamily="34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1299376" y="7168450"/>
            <a:ext cx="10001242" cy="52775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ctr" defTabSz="1218638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lang="en-US" sz="3200" b="1" kern="1200" dirty="0" smtClean="0">
                <a:solidFill>
                  <a:srgbClr val="5B9BD5">
                    <a:lumMod val="50000"/>
                  </a:srgbClr>
                </a:solidFill>
                <a:latin typeface="Calibri"/>
                <a:ea typeface="+mn-ea"/>
                <a:cs typeface="+mn-cs"/>
              </a:defRPr>
            </a:lvl1pPr>
            <a:lvl2pPr algn="l" defTabSz="1218638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2pPr>
            <a:lvl3pPr algn="l" defTabSz="1218638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3pPr>
            <a:lvl4pPr algn="l" defTabSz="1218638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4pPr>
            <a:lvl5pPr algn="l" defTabSz="1218638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5pPr>
            <a:lvl6pPr marL="546678" algn="l" defTabSz="1218638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6pPr>
            <a:lvl7pPr marL="1093357" algn="l" defTabSz="1218638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7pPr>
            <a:lvl8pPr marL="1640035" algn="l" defTabSz="1218638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8pPr>
            <a:lvl9pPr marL="2186714" algn="l" defTabSz="1218638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sz="2000" dirty="0">
                <a:latin typeface="Arial Narrow" panose="020B0606020202030204" pitchFamily="34" charset="0"/>
              </a:rPr>
              <a:t>Москва, </a:t>
            </a:r>
            <a:r>
              <a:rPr lang="ru-RU" sz="2000" dirty="0" smtClean="0">
                <a:latin typeface="Arial Narrow" panose="020B0606020202030204" pitchFamily="34" charset="0"/>
              </a:rPr>
              <a:t>2018 </a:t>
            </a:r>
            <a:r>
              <a:rPr lang="ru-RU" sz="2000" dirty="0">
                <a:latin typeface="Arial Narrow" panose="020B0606020202030204" pitchFamily="34" charset="0"/>
              </a:rPr>
              <a:t>г.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293" y="0"/>
            <a:ext cx="7091076" cy="322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2941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24079" y="470939"/>
            <a:ext cx="6807157" cy="698685"/>
          </a:xfrm>
        </p:spPr>
        <p:txBody>
          <a:bodyPr/>
          <a:lstStyle/>
          <a:p>
            <a:r>
              <a:rPr lang="ru-RU" dirty="0" smtClean="0"/>
              <a:t>Чек - лист</a:t>
            </a:r>
            <a:endParaRPr lang="ru-RU" dirty="0"/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69717"/>
            <a:ext cx="2717800" cy="1236354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2102955" y="8003568"/>
            <a:ext cx="5239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 Narrow" panose="020B0606020202030204" pitchFamily="34" charset="0"/>
              </a:rPr>
              <a:t>2</a:t>
            </a:r>
            <a:endParaRPr lang="ru-RU" sz="1400" dirty="0">
              <a:latin typeface="Arial Narrow" panose="020B060602020203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6649" y="2329454"/>
            <a:ext cx="5596306" cy="465572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475811" y="2769110"/>
            <a:ext cx="3946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latin typeface="Arial Narrow" panose="020B0606020202030204" pitchFamily="34" charset="0"/>
              </a:rPr>
              <a:t>ДА</a:t>
            </a:r>
            <a:endParaRPr lang="ru-RU" sz="14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477968" y="3376912"/>
            <a:ext cx="3946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latin typeface="Arial Narrow" panose="020B0606020202030204" pitchFamily="34" charset="0"/>
              </a:rPr>
              <a:t>ДА</a:t>
            </a:r>
            <a:endParaRPr lang="ru-RU" sz="1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477968" y="3673119"/>
            <a:ext cx="3946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latin typeface="Arial Narrow" panose="020B0606020202030204" pitchFamily="34" charset="0"/>
              </a:rPr>
              <a:t>ДА</a:t>
            </a:r>
            <a:endParaRPr lang="ru-RU" sz="1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475811" y="3860753"/>
            <a:ext cx="3946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latin typeface="Arial Narrow" panose="020B0606020202030204" pitchFamily="34" charset="0"/>
              </a:rPr>
              <a:t>ДА</a:t>
            </a:r>
            <a:endParaRPr lang="ru-RU" sz="14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475811" y="4017226"/>
            <a:ext cx="3946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latin typeface="Arial Narrow" panose="020B0606020202030204" pitchFamily="34" charset="0"/>
              </a:rPr>
              <a:t>ДА</a:t>
            </a:r>
            <a:endParaRPr lang="ru-RU" sz="14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475811" y="4174455"/>
            <a:ext cx="3946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latin typeface="Arial Narrow" panose="020B0606020202030204" pitchFamily="34" charset="0"/>
              </a:rPr>
              <a:t>ДА</a:t>
            </a:r>
            <a:endParaRPr lang="ru-RU" sz="1400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475811" y="4482696"/>
            <a:ext cx="3946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latin typeface="Arial Narrow" panose="020B0606020202030204" pitchFamily="34" charset="0"/>
              </a:rPr>
              <a:t>ДА</a:t>
            </a:r>
            <a:endParaRPr lang="ru-RU" sz="1400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1519857" y="3365342"/>
            <a:ext cx="3946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latin typeface="Arial Narrow" panose="020B0606020202030204" pitchFamily="34" charset="0"/>
              </a:rPr>
              <a:t>ДА</a:t>
            </a:r>
            <a:endParaRPr lang="ru-RU" sz="1400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1488684" y="3711992"/>
            <a:ext cx="4267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нет</a:t>
            </a:r>
            <a:endParaRPr lang="ru-RU" sz="1400" b="1" dirty="0">
              <a:solidFill>
                <a:srgbClr val="FF00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1519857" y="4083364"/>
            <a:ext cx="3946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latin typeface="Arial Narrow" panose="020B0606020202030204" pitchFamily="34" charset="0"/>
              </a:rPr>
              <a:t>ДА</a:t>
            </a:r>
            <a:endParaRPr lang="ru-RU" sz="1400" b="1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11519857" y="4325003"/>
            <a:ext cx="3946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latin typeface="Arial Narrow" panose="020B0606020202030204" pitchFamily="34" charset="0"/>
              </a:rPr>
              <a:t>ДА</a:t>
            </a:r>
            <a:endParaRPr lang="ru-RU" sz="1400" b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11519857" y="4503426"/>
            <a:ext cx="3946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latin typeface="Arial Narrow" panose="020B0606020202030204" pitchFamily="34" charset="0"/>
              </a:rPr>
              <a:t>ДА</a:t>
            </a:r>
            <a:endParaRPr lang="ru-RU" sz="1400" b="1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11519857" y="4679060"/>
            <a:ext cx="3946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latin typeface="Arial Narrow" panose="020B0606020202030204" pitchFamily="34" charset="0"/>
              </a:rPr>
              <a:t>ДА</a:t>
            </a:r>
            <a:endParaRPr lang="ru-RU" sz="1400" b="1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11519857" y="4874419"/>
            <a:ext cx="3946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latin typeface="Arial Narrow" panose="020B0606020202030204" pitchFamily="34" charset="0"/>
              </a:rPr>
              <a:t>ДА</a:t>
            </a:r>
            <a:endParaRPr lang="ru-RU" sz="1400" b="1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11519857" y="5236421"/>
            <a:ext cx="3946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latin typeface="Arial Narrow" panose="020B0606020202030204" pitchFamily="34" charset="0"/>
              </a:rPr>
              <a:t>ДА</a:t>
            </a:r>
            <a:endParaRPr lang="ru-RU" sz="1400" b="1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11519857" y="5550971"/>
            <a:ext cx="3946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latin typeface="Arial Narrow" panose="020B0606020202030204" pitchFamily="34" charset="0"/>
              </a:rPr>
              <a:t>ДА</a:t>
            </a:r>
            <a:endParaRPr lang="ru-RU" sz="1400" b="1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11426240" y="5846508"/>
            <a:ext cx="575259" cy="37764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1519857" y="5874658"/>
            <a:ext cx="51969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17%</a:t>
            </a:r>
            <a:endParaRPr lang="ru-RU" sz="1600" b="1" dirty="0">
              <a:solidFill>
                <a:srgbClr val="FF0000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591" y="1683327"/>
            <a:ext cx="5576040" cy="5364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506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2" grpId="0"/>
      <p:bldP spid="13" grpId="0"/>
      <p:bldP spid="14" grpId="0"/>
      <p:bldP spid="15" grpId="0"/>
      <p:bldP spid="16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7" grpId="0"/>
      <p:bldP spid="28" grpId="0" animBg="1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22743" y="293303"/>
            <a:ext cx="6807157" cy="698685"/>
          </a:xfrm>
        </p:spPr>
        <p:txBody>
          <a:bodyPr/>
          <a:lstStyle/>
          <a:p>
            <a:r>
              <a:rPr lang="ru-RU" dirty="0" smtClean="0"/>
              <a:t>Заявка на получение гарантии</a:t>
            </a:r>
            <a:endParaRPr lang="ru-RU" dirty="0"/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69717"/>
            <a:ext cx="2717800" cy="1236354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2102955" y="8003568"/>
            <a:ext cx="5239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 Narrow" panose="020B0606020202030204" pitchFamily="34" charset="0"/>
              </a:rPr>
              <a:t>2</a:t>
            </a:r>
            <a:endParaRPr lang="ru-RU" sz="1400" dirty="0">
              <a:latin typeface="Arial Narrow" panose="020B060602020203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9380" y="1067080"/>
            <a:ext cx="5396266" cy="683274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7078665" y="6644920"/>
            <a:ext cx="18646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Arial Narrow" panose="020B0606020202030204" pitchFamily="34" charset="0"/>
              </a:rPr>
              <a:t>100 млн рублей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658936" y="4483452"/>
            <a:ext cx="211974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Arial Narrow" panose="020B0606020202030204" pitchFamily="34" charset="0"/>
              </a:rPr>
              <a:t>Гарантия для инвестиций</a:t>
            </a:r>
            <a:endParaRPr lang="ru-RU" sz="1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494318" y="6952697"/>
            <a:ext cx="2448983" cy="21703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6494318" y="7244818"/>
            <a:ext cx="2448983" cy="40289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7172183" y="6899495"/>
            <a:ext cx="18646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Arial Narrow" panose="020B0606020202030204" pitchFamily="34" charset="0"/>
              </a:rPr>
              <a:t>64 месяца</a:t>
            </a:r>
            <a:endParaRPr lang="ru-RU" sz="1400" dirty="0">
              <a:latin typeface="Arial Narrow" panose="020B0606020202030204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7226321" y="7262339"/>
            <a:ext cx="18646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Arial Narrow" panose="020B0606020202030204" pitchFamily="34" charset="0"/>
              </a:rPr>
              <a:t> Раз в год</a:t>
            </a:r>
            <a:endParaRPr lang="ru-RU" sz="1400" dirty="0">
              <a:latin typeface="Arial Narrow" panose="020B0606020202030204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6885534" y="7433747"/>
            <a:ext cx="127310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latin typeface="Arial Narrow" panose="020B0606020202030204" pitchFamily="34" charset="0"/>
              </a:rPr>
              <a:t>180 млн рублей</a:t>
            </a:r>
            <a:endParaRPr lang="ru-RU" sz="14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7359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  <p:bldP spid="37" grpId="0" animBg="1"/>
      <p:bldP spid="38" grpId="0"/>
      <p:bldP spid="39" grpId="0"/>
      <p:bldP spid="4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22743" y="293303"/>
            <a:ext cx="6807157" cy="698685"/>
          </a:xfrm>
        </p:spPr>
        <p:txBody>
          <a:bodyPr/>
          <a:lstStyle/>
          <a:p>
            <a:r>
              <a:rPr lang="ru-RU" dirty="0" smtClean="0"/>
              <a:t>Заявка на получение гарантии</a:t>
            </a:r>
            <a:endParaRPr lang="ru-RU" dirty="0"/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69717"/>
            <a:ext cx="2717800" cy="1236354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2102955" y="8003568"/>
            <a:ext cx="5239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 Narrow" panose="020B0606020202030204" pitchFamily="34" charset="0"/>
              </a:rPr>
              <a:t>2</a:t>
            </a:r>
            <a:endParaRPr lang="ru-RU" sz="1400" dirty="0">
              <a:latin typeface="Arial Narrow" panose="020B060602020203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9380" y="1067080"/>
            <a:ext cx="5396266" cy="683274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7078665" y="6644920"/>
            <a:ext cx="18646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Arial Narrow" panose="020B0606020202030204" pitchFamily="34" charset="0"/>
              </a:rPr>
              <a:t>Не требуется</a:t>
            </a:r>
            <a:endParaRPr lang="ru-RU" sz="1400" dirty="0">
              <a:latin typeface="Arial Narrow" panose="020B060602020203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658936" y="4483452"/>
            <a:ext cx="211974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Arial Narrow" panose="020B0606020202030204" pitchFamily="34" charset="0"/>
              </a:rPr>
              <a:t>Программы льготного финансирования субъектов МСП</a:t>
            </a:r>
            <a:endParaRPr lang="ru-RU" sz="1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494318" y="6952697"/>
            <a:ext cx="2448983" cy="21703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6494318" y="7244819"/>
            <a:ext cx="2448983" cy="23268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7172183" y="6899495"/>
            <a:ext cx="18646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Arial Narrow" panose="020B0606020202030204" pitchFamily="34" charset="0"/>
              </a:rPr>
              <a:t>-</a:t>
            </a:r>
            <a:endParaRPr lang="ru-RU" sz="1400" dirty="0">
              <a:latin typeface="Arial Narrow" panose="020B0606020202030204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7226321" y="7262339"/>
            <a:ext cx="18646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Arial Narrow" panose="020B0606020202030204" pitchFamily="34" charset="0"/>
              </a:rPr>
              <a:t>-</a:t>
            </a:r>
            <a:endParaRPr lang="ru-RU" sz="1400" dirty="0">
              <a:latin typeface="Arial Narrow" panose="020B0606020202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85534" y="7433747"/>
            <a:ext cx="127310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latin typeface="Arial Narrow" panose="020B0606020202030204" pitchFamily="34" charset="0"/>
              </a:rPr>
              <a:t>180 млн рублей</a:t>
            </a:r>
            <a:endParaRPr lang="ru-RU" sz="14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4999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  <p:bldP spid="37" grpId="0" animBg="1"/>
      <p:bldP spid="38" grpId="0"/>
      <p:bldP spid="39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22743" y="293303"/>
            <a:ext cx="6807157" cy="698685"/>
          </a:xfrm>
        </p:spPr>
        <p:txBody>
          <a:bodyPr/>
          <a:lstStyle/>
          <a:p>
            <a:r>
              <a:rPr lang="ru-RU" dirty="0" smtClean="0"/>
              <a:t>Заявка на получение гарантии</a:t>
            </a:r>
            <a:endParaRPr lang="ru-RU" dirty="0"/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69717"/>
            <a:ext cx="2717800" cy="1236354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2102955" y="8003568"/>
            <a:ext cx="5239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 Narrow" panose="020B0606020202030204" pitchFamily="34" charset="0"/>
              </a:rPr>
              <a:t>2</a:t>
            </a:r>
            <a:endParaRPr lang="ru-RU" sz="1400" dirty="0">
              <a:latin typeface="Arial Narrow" panose="020B060602020203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5233" y="1808018"/>
            <a:ext cx="6059713" cy="384181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305233" y="3283528"/>
            <a:ext cx="259772" cy="25977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305233" y="1779198"/>
            <a:ext cx="259772" cy="25977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803" y="1808018"/>
            <a:ext cx="5850288" cy="955276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88373" y="2236546"/>
            <a:ext cx="5816860" cy="45469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Крест 9"/>
          <p:cNvSpPr/>
          <p:nvPr/>
        </p:nvSpPr>
        <p:spPr>
          <a:xfrm rot="2693014">
            <a:off x="6285879" y="1750053"/>
            <a:ext cx="325505" cy="318062"/>
          </a:xfrm>
          <a:prstGeom prst="plus">
            <a:avLst>
              <a:gd name="adj" fmla="val 39846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9798392" y="4511178"/>
            <a:ext cx="2566554" cy="9566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7626692" y="4428051"/>
            <a:ext cx="2566554" cy="9566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348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22743" y="293303"/>
            <a:ext cx="6807157" cy="698685"/>
          </a:xfrm>
        </p:spPr>
        <p:txBody>
          <a:bodyPr/>
          <a:lstStyle/>
          <a:p>
            <a:r>
              <a:rPr lang="ru-RU" dirty="0" smtClean="0"/>
              <a:t>Резюме проекта</a:t>
            </a:r>
            <a:endParaRPr lang="ru-RU" dirty="0"/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69717"/>
            <a:ext cx="2717800" cy="1236354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2102955" y="8003568"/>
            <a:ext cx="5239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 Narrow" panose="020B0606020202030204" pitchFamily="34" charset="0"/>
              </a:rPr>
              <a:t>2</a:t>
            </a:r>
            <a:endParaRPr lang="ru-RU" sz="1400" dirty="0">
              <a:latin typeface="Arial Narrow" panose="020B060602020203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4318" y="1581843"/>
            <a:ext cx="4941592" cy="698814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97" y="1244071"/>
            <a:ext cx="5180443" cy="7325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16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22743" y="293303"/>
            <a:ext cx="6807157" cy="698685"/>
          </a:xfrm>
        </p:spPr>
        <p:txBody>
          <a:bodyPr/>
          <a:lstStyle/>
          <a:p>
            <a:r>
              <a:rPr lang="ru-RU" dirty="0" smtClean="0"/>
              <a:t>Резюме проекта</a:t>
            </a:r>
            <a:endParaRPr lang="ru-RU" dirty="0"/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69717"/>
            <a:ext cx="2717800" cy="1236354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2102955" y="8003568"/>
            <a:ext cx="5239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 Narrow" panose="020B0606020202030204" pitchFamily="34" charset="0"/>
              </a:rPr>
              <a:t>2</a:t>
            </a:r>
            <a:endParaRPr lang="ru-RU" sz="1400" dirty="0">
              <a:latin typeface="Arial Narrow" panose="020B060602020203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29" y="1630545"/>
            <a:ext cx="4378476" cy="619181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3805" y="1306071"/>
            <a:ext cx="7337115" cy="5188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521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22743" y="293303"/>
            <a:ext cx="6807157" cy="698685"/>
          </a:xfrm>
        </p:spPr>
        <p:txBody>
          <a:bodyPr/>
          <a:lstStyle/>
          <a:p>
            <a:r>
              <a:rPr lang="ru-RU" dirty="0" smtClean="0"/>
              <a:t>Резюме проекта</a:t>
            </a:r>
            <a:endParaRPr lang="ru-RU" dirty="0"/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69717"/>
            <a:ext cx="2717800" cy="1236354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2102955" y="8003568"/>
            <a:ext cx="5239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 Narrow" panose="020B0606020202030204" pitchFamily="34" charset="0"/>
              </a:rPr>
              <a:t>2</a:t>
            </a:r>
            <a:endParaRPr lang="ru-RU" sz="1400" dirty="0">
              <a:latin typeface="Arial Narrow" panose="020B060602020203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490" y="1911926"/>
            <a:ext cx="5840598" cy="413011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778" y="1911926"/>
            <a:ext cx="5984868" cy="4232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865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le">
  <a:themeElements>
    <a:clrScheme name="19_Blank 1">
      <a:dk1>
        <a:srgbClr val="000000"/>
      </a:dk1>
      <a:lt1>
        <a:srgbClr val="FFFFFF"/>
      </a:lt1>
      <a:dk2>
        <a:srgbClr val="002776"/>
      </a:dk2>
      <a:lt2>
        <a:srgbClr val="FFFFFF"/>
      </a:lt2>
      <a:accent1>
        <a:srgbClr val="002776"/>
      </a:accent1>
      <a:accent2>
        <a:srgbClr val="92D400"/>
      </a:accent2>
      <a:accent3>
        <a:srgbClr val="FFFFFF"/>
      </a:accent3>
      <a:accent4>
        <a:srgbClr val="000000"/>
      </a:accent4>
      <a:accent5>
        <a:srgbClr val="AAACBD"/>
      </a:accent5>
      <a:accent6>
        <a:srgbClr val="84C000"/>
      </a:accent6>
      <a:hlink>
        <a:srgbClr val="00A1DE"/>
      </a:hlink>
      <a:folHlink>
        <a:srgbClr val="72C7E7"/>
      </a:folHlink>
    </a:clrScheme>
    <a:fontScheme name="19_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9_Blank 1">
        <a:dk1>
          <a:srgbClr val="000000"/>
        </a:dk1>
        <a:lt1>
          <a:srgbClr val="FFFFFF"/>
        </a:lt1>
        <a:dk2>
          <a:srgbClr val="002776"/>
        </a:dk2>
        <a:lt2>
          <a:srgbClr val="FFFFFF"/>
        </a:lt2>
        <a:accent1>
          <a:srgbClr val="002776"/>
        </a:accent1>
        <a:accent2>
          <a:srgbClr val="92D400"/>
        </a:accent2>
        <a:accent3>
          <a:srgbClr val="FFFFFF"/>
        </a:accent3>
        <a:accent4>
          <a:srgbClr val="000000"/>
        </a:accent4>
        <a:accent5>
          <a:srgbClr val="AAACBD"/>
        </a:accent5>
        <a:accent6>
          <a:srgbClr val="84C000"/>
        </a:accent6>
        <a:hlink>
          <a:srgbClr val="00A1DE"/>
        </a:hlink>
        <a:folHlink>
          <a:srgbClr val="72C7E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151658</TotalTime>
  <Words>92</Words>
  <Application>Microsoft Office PowerPoint</Application>
  <PresentationFormat>Произвольный</PresentationFormat>
  <Paragraphs>43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Title</vt:lpstr>
      <vt:lpstr>Основные моменты заполнения первичного пакета документов для обращения в АО Корпорация «МСП»</vt:lpstr>
      <vt:lpstr>Чек - лист</vt:lpstr>
      <vt:lpstr>Заявка на получение гарантии</vt:lpstr>
      <vt:lpstr>Заявка на получение гарантии</vt:lpstr>
      <vt:lpstr>Заявка на получение гарантии</vt:lpstr>
      <vt:lpstr>Резюме проекта</vt:lpstr>
      <vt:lpstr>Резюме проекта</vt:lpstr>
      <vt:lpstr>Резюме проекта</vt:lpstr>
    </vt:vector>
  </TitlesOfParts>
  <Company>Deloitte &amp; Touche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– Times New Roman 26pt Line spacing 26pt</dc:title>
  <dc:creator>ladmin</dc:creator>
  <cp:lastModifiedBy>Истомина Ирина Михайловна</cp:lastModifiedBy>
  <cp:revision>4594</cp:revision>
  <cp:lastPrinted>2018-05-15T15:41:02Z</cp:lastPrinted>
  <dcterms:created xsi:type="dcterms:W3CDTF">2010-08-23T12:41:44Z</dcterms:created>
  <dcterms:modified xsi:type="dcterms:W3CDTF">2018-05-29T01:57:32Z</dcterms:modified>
</cp:coreProperties>
</file>