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3D3"/>
    <a:srgbClr val="94E8A8"/>
    <a:srgbClr val="7D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A1A90-7A7A-4169-A62F-1E1FA4BDA425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03390-6CDB-4E11-8407-ABC1CE427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2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03390-6CDB-4E11-8407-ABC1CE427C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40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5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61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6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07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97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03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66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7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43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7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3BF8-C194-41D2-BEA8-1A6B5914D5B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23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811" y="50724"/>
            <a:ext cx="108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БИЗНЕС-НАВИГАТОР МСП ДЛЯ ПРЕДПРИНИМАТЕЛЕЙ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SMBN.RU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21" y="311014"/>
            <a:ext cx="407642" cy="21808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83002"/>
              </p:ext>
            </p:extLst>
          </p:nvPr>
        </p:nvGraphicFramePr>
        <p:xfrm>
          <a:off x="317598" y="637165"/>
          <a:ext cx="11506953" cy="6100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651"/>
                <a:gridCol w="3835651"/>
                <a:gridCol w="3835651"/>
              </a:tblGrid>
              <a:tr h="704588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Бизнес-навигатор МСП – это бесплатный сервис маркетинговой и информационной поддержки начинающих и действующих предпринимателей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418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</a:t>
                      </a:r>
                      <a:r>
                        <a:rPr lang="ru-RU" sz="1800" baseline="0" dirty="0" smtClean="0"/>
                        <a:t>                  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Выбери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бизнес: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</a:t>
                      </a:r>
                      <a:endParaRPr lang="ru-RU" sz="12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из соотношения спроса и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предложения;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объему инвестиций 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Рассчитай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бизнес-план: </a:t>
                      </a:r>
                      <a:endParaRPr lang="ru-RU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  <a:endParaRPr lang="ru-RU" sz="12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  <a:r>
                        <a:rPr lang="ru-RU" sz="12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примерных бизнес-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планов, основанных на 5000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реальных кейсах российских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предпринимателей)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</a:t>
                      </a:r>
                      <a:r>
                        <a:rPr lang="ru-RU" sz="1800" baseline="0" dirty="0" smtClean="0"/>
                        <a:t>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Узнай где можно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получить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поддержку: </a:t>
                      </a:r>
                      <a:endParaRPr lang="ru-RU" sz="12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 </a:t>
                      </a:r>
                      <a:endParaRPr lang="ru-RU" sz="12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организаций, оказывающих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поддержку малому и среднему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бизнесу</a:t>
                      </a: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0026"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+mn-lt"/>
                          <a:cs typeface="+mn-cs"/>
                        </a:rPr>
                        <a:t>                 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+mn-cs"/>
                        </a:rPr>
                        <a:t>    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Узнай о закупках крупнейших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компаний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Информационная система «ТАСС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Бизнес»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 помощью которой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</a:t>
                      </a:r>
                      <a:r>
                        <a:rPr lang="ru-RU" sz="1200" b="1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</a:t>
                      </a:r>
                      <a:r>
                        <a:rPr lang="ru-RU" sz="1200" b="1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  отслеживать закупки по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заданным критериям автопоиска;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проверять и осуществлять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мониторинг деятельности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контрагентов;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размещать информацию о своей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компании                    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ЗАРЕГИСТРИРУЙСЯ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портале Бизнес-навигатор МСП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smbn.ru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</a:t>
                      </a:r>
                    </a:p>
                    <a:p>
                      <a:pPr marL="0" indent="0" algn="l">
                        <a:buNone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Укажите адрес электронной почты (логин), введите пароль для дальнейшего использования при входе в личный кабинет;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 Введите контактный телефон, фамилию, имя, ИНН юридического лица или  физического лица, зарегистрированного в качестве индивидуального предпринимателя и нажмите</a:t>
                      </a:r>
                    </a:p>
                    <a:p>
                      <a:pPr marL="0" indent="0" algn="l">
                        <a:buNone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Пройдите по ссылке в письме, полученном на адрес электронной почты, указанный Вами при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регистрации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Войдите в личный кабинет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ПОЛЬЗУЙСЯ услугами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портала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Бизнес-навигатор МСП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Также регистрация доступна через МФЦ, Агентство инвестиций и предпринимательства Камчатского края тел. 42-01-75, через портал «</a:t>
                      </a:r>
                      <a:r>
                        <a:rPr lang="ru-RU" sz="1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gosuslugi41.ru</a:t>
                      </a:r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9F3D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малому и</a:t>
                      </a:r>
                    </a:p>
                    <a:p>
                      <a:pPr algn="just"/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среднему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бизнесу:</a:t>
                      </a:r>
                      <a:endParaRPr lang="ru-RU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кредитования;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специальные меры поддержки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малого и среднего бизнеса на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Дальнем Востоке, такие как: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1. Территория опережающего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развития и Свободный порт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Владивосток;  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2. Дальневосточный гектар: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выбор земельного участка, подача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заявки;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-меры поддержки, направленные на 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освоение Дальневосточного гектара</a:t>
                      </a:r>
                      <a:endParaRPr lang="ru-RU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7981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</a:t>
                      </a:r>
                      <a:endParaRPr lang="ru-RU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Планируй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будущий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выбрать рыночную нишу</a:t>
                      </a:r>
                      <a:endParaRPr lang="ru-RU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следующие документы:</a:t>
                      </a:r>
                      <a:endParaRPr lang="ru-RU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формы заявлений 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endParaRPr lang="ru-RU" sz="1200" b="1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государственную регистрацию</a:t>
                      </a:r>
                      <a:endParaRPr lang="ru-RU" sz="1200" b="1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ЮЛ 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ФЛ 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качестве ИП;</a:t>
                      </a:r>
                      <a:endParaRPr lang="ru-RU" sz="1200" b="1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устав 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endParaRPr lang="ru-RU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9801" y="3230403"/>
            <a:ext cx="212979" cy="22983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238" y="4558473"/>
            <a:ext cx="1572528" cy="23815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952" y="4721744"/>
            <a:ext cx="212979" cy="22983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429" y="5434947"/>
            <a:ext cx="1222589" cy="22139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2253" y="5600872"/>
            <a:ext cx="212979" cy="229831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374" y="6626503"/>
            <a:ext cx="212979" cy="22983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11" y="3477451"/>
            <a:ext cx="659367" cy="95250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0" y="1692998"/>
            <a:ext cx="650983" cy="785369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119" y="1692998"/>
            <a:ext cx="671661" cy="67901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692998"/>
            <a:ext cx="667700" cy="770486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021" y="3612909"/>
            <a:ext cx="601641" cy="923251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830702"/>
            <a:ext cx="818314" cy="79580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0" y="5830702"/>
            <a:ext cx="659367" cy="7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976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352</Words>
  <Application>Microsoft Office PowerPoint</Application>
  <PresentationFormat>Широкоэкранный</PresentationFormat>
  <Paragraphs>69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Нусалова Анна Александровна</dc:creator>
  <cp:lastModifiedBy>Нусалова Анна Александровна</cp:lastModifiedBy>
  <cp:revision>29</cp:revision>
  <cp:lastPrinted>2017-07-25T04:48:31Z</cp:lastPrinted>
  <dcterms:created xsi:type="dcterms:W3CDTF">2017-07-24T23:43:55Z</dcterms:created>
  <dcterms:modified xsi:type="dcterms:W3CDTF">2017-07-25T04:50:08Z</dcterms:modified>
</cp:coreProperties>
</file>