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1"/>
  </p:notes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51" r:id="rId9"/>
    <p:sldId id="353" r:id="rId10"/>
  </p:sldIdLst>
  <p:sldSz cx="9144000" cy="5143500" type="screen16x9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/>
    <p:restoredTop sz="86420"/>
  </p:normalViewPr>
  <p:slideViewPr>
    <p:cSldViewPr>
      <p:cViewPr varScale="1">
        <p:scale>
          <a:sx n="134" d="100"/>
          <a:sy n="134" d="100"/>
        </p:scale>
        <p:origin x="126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18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4E2EE623-F971-4F6B-9140-8A330F15665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3537" cy="4471988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4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16BF02A5-CFC1-4A95-AFBD-E59D4E56C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2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3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527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553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869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758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743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1442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9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659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1 стр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6157"/>
          <a:stretch>
            <a:fillRect/>
          </a:stretch>
        </p:blipFill>
        <p:spPr bwMode="auto">
          <a:xfrm>
            <a:off x="118696" y="92869"/>
            <a:ext cx="815581" cy="7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178" y="205979"/>
            <a:ext cx="7711622" cy="325867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748097" y="4864894"/>
            <a:ext cx="2133600" cy="273844"/>
          </a:xfrm>
        </p:spPr>
        <p:txBody>
          <a:bodyPr/>
          <a:lstStyle>
            <a:lvl1pPr>
              <a:defRPr sz="1700" b="1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BDB6EC-7C42-4C94-BB17-0C6B2BF9B8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79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2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30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82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7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2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E61F7E-CEA1-4018-9E9E-6658628CE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3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672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03348"/>
            <a:ext cx="5256583" cy="2104506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Межнациональное просветительское мероприятие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 «Семейные хроники доблести и славы»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96" y="123478"/>
            <a:ext cx="147020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4339"/>
            <a:ext cx="729442" cy="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7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827038"/>
          </a:xfrm>
        </p:spPr>
        <p:txBody>
          <a:bodyPr>
            <a:normAutofit fontScale="90000"/>
          </a:bodyPr>
          <a:lstStyle/>
          <a:p>
            <a:pPr lvl="0"/>
            <a:r>
              <a:rPr lang="ru-RU" sz="3000" b="1" dirty="0">
                <a:solidFill>
                  <a:srgbClr val="0070C0"/>
                </a:solidFill>
              </a:rPr>
              <a:t>Концепция </a:t>
            </a:r>
            <a:r>
              <a:rPr lang="ru-RU" sz="3000" b="1" dirty="0" smtClean="0">
                <a:solidFill>
                  <a:srgbClr val="0070C0"/>
                </a:solidFill>
              </a:rPr>
              <a:t/>
            </a:r>
            <a:br>
              <a:rPr lang="ru-RU" sz="3000" b="1" dirty="0" smtClean="0">
                <a:solidFill>
                  <a:srgbClr val="0070C0"/>
                </a:solidFill>
              </a:rPr>
            </a:br>
            <a:r>
              <a:rPr lang="ru-RU" sz="3000" b="1" dirty="0" smtClean="0">
                <a:solidFill>
                  <a:srgbClr val="0070C0"/>
                </a:solidFill>
              </a:rPr>
              <a:t>мероприятия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</a:rPr>
              <a:t>Публичное </a:t>
            </a:r>
            <a:r>
              <a:rPr lang="ru-RU" sz="2000" dirty="0">
                <a:solidFill>
                  <a:prstClr val="black"/>
                </a:solidFill>
              </a:rPr>
              <a:t>информационно-презентационное мероприятие с экспозиционной площадкой, пропагандирующее единение народов России в период Великой Отечественной войны 1941-1945 годов и послевоенное </a:t>
            </a:r>
            <a:r>
              <a:rPr lang="ru-RU" sz="2000" dirty="0" smtClean="0">
                <a:solidFill>
                  <a:prstClr val="black"/>
                </a:solidFill>
              </a:rPr>
              <a:t>время</a:t>
            </a:r>
            <a:endParaRPr lang="ru-RU" sz="2000" dirty="0">
              <a:solidFill>
                <a:prstClr val="black"/>
              </a:solidFill>
            </a:endParaRPr>
          </a:p>
          <a:p>
            <a:pPr lvl="0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</a:rPr>
              <a:t> Представление работ участников мероприятия от семейных сообществ, отражающих историческую память </a:t>
            </a:r>
            <a:r>
              <a:rPr lang="ru-RU" sz="2000" dirty="0" smtClean="0">
                <a:solidFill>
                  <a:prstClr val="black"/>
                </a:solidFill>
              </a:rPr>
              <a:t>поколений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25" y="444401"/>
            <a:ext cx="1470200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44401"/>
            <a:ext cx="729442" cy="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54" y="699542"/>
            <a:ext cx="7200897" cy="9779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Целевые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endParaRPr lang="ru-RU" sz="700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Семейные сообщества граждан России, проживающие в Камчатском </a:t>
            </a:r>
            <a:r>
              <a:rPr lang="ru-RU" sz="2400" dirty="0" smtClean="0"/>
              <a:t>крае</a:t>
            </a:r>
            <a:endParaRPr lang="ru-RU" sz="2400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Представители национально-культурных общественных </a:t>
            </a:r>
            <a:r>
              <a:rPr lang="ru-RU" sz="2400" dirty="0" smtClean="0"/>
              <a:t>объединений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88" y="586568"/>
            <a:ext cx="147020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3397"/>
            <a:ext cx="729442" cy="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4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sz="3000" b="1" dirty="0" smtClean="0">
                <a:solidFill>
                  <a:srgbClr val="0070C0"/>
                </a:solidFill>
              </a:rPr>
              <a:t>Места </a:t>
            </a:r>
            <a:r>
              <a:rPr lang="ru-RU" sz="3000" b="1" dirty="0">
                <a:solidFill>
                  <a:srgbClr val="0070C0"/>
                </a:solidFill>
              </a:rPr>
              <a:t>проведения </a:t>
            </a:r>
            <a:r>
              <a:rPr lang="ru-RU" sz="3000" b="1" dirty="0" smtClean="0">
                <a:solidFill>
                  <a:srgbClr val="0070C0"/>
                </a:solidFill>
              </a:rPr>
              <a:t/>
            </a:r>
            <a:br>
              <a:rPr lang="ru-RU" sz="3000" b="1" dirty="0" smtClean="0">
                <a:solidFill>
                  <a:srgbClr val="0070C0"/>
                </a:solidFill>
              </a:rPr>
            </a:br>
            <a:r>
              <a:rPr lang="ru-RU" sz="3000" b="1" dirty="0" smtClean="0">
                <a:solidFill>
                  <a:srgbClr val="0070C0"/>
                </a:solidFill>
              </a:rPr>
              <a:t>мероприятий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Муниципальные образования Камчатского края (подготовительный этап</a:t>
            </a:r>
            <a:r>
              <a:rPr lang="ru-RU" sz="2400" dirty="0" smtClean="0"/>
              <a:t>)</a:t>
            </a:r>
            <a:endParaRPr lang="ru-RU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г. Петропавловск-Камчатский (финальный этап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15" y="512540"/>
            <a:ext cx="147020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33401"/>
            <a:ext cx="729442" cy="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5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Сроки </a:t>
            </a:r>
            <a:r>
              <a:rPr lang="ru-RU" sz="3000" b="1" dirty="0" smtClean="0">
                <a:solidFill>
                  <a:srgbClr val="0070C0"/>
                </a:solidFill>
              </a:rPr>
              <a:t>проведения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400" dirty="0" smtClean="0"/>
              <a:t>Информационный </a:t>
            </a:r>
            <a:r>
              <a:rPr lang="ru-RU" sz="2400" dirty="0"/>
              <a:t>этап: март - апрель 2019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Организационный этап: май - сентябрь 2020 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Финальный этап: октябрь - ноябрь 2020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Публичное мероприятие: 5 декабря 2020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25" y="443235"/>
            <a:ext cx="147020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43235"/>
            <a:ext cx="729442" cy="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0070C0"/>
                </a:solidFill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cs typeface="Arial" panose="020B0604020202020204" pitchFamily="34" charset="0"/>
              </a:rPr>
              <a:t>Сохранение 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cs typeface="Arial" panose="020B0604020202020204" pitchFamily="34" charset="0"/>
              </a:rPr>
              <a:t>исторической памяти о трагедии страны и подвиге граждан разных национальностей при защите Отечества в период Великой Отечественной вой</a:t>
            </a:r>
            <a:r>
              <a:rPr lang="ru-RU" sz="2400" dirty="0"/>
              <a:t>ны 1941-1945 годов в семейных сообществах жителей Камчатского </a:t>
            </a:r>
            <a:r>
              <a:rPr lang="ru-RU" sz="2400" dirty="0" smtClean="0"/>
              <a:t>края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20" y="533401"/>
            <a:ext cx="147020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81" y="519709"/>
            <a:ext cx="729442" cy="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1" y="627534"/>
            <a:ext cx="7200897" cy="5390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1275606"/>
            <a:ext cx="7200897" cy="331236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600" dirty="0" smtClean="0"/>
              <a:t>Вовлечение </a:t>
            </a:r>
            <a:r>
              <a:rPr lang="ru-RU" sz="2600" dirty="0"/>
              <a:t>семейных сообществ в муниципальных образованиях Камчатского края в изучение семейных архивов и дополнительных источников для подготовки работы о Герое </a:t>
            </a:r>
            <a:r>
              <a:rPr lang="ru-RU" sz="2600" dirty="0" smtClean="0"/>
              <a:t>хроники</a:t>
            </a:r>
            <a:endParaRPr lang="ru-RU" sz="2600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600" dirty="0"/>
              <a:t>Подготовка волонтерских команд, участвующих в </a:t>
            </a:r>
            <a:r>
              <a:rPr lang="ru-RU" sz="2600" dirty="0" smtClean="0"/>
              <a:t>мероприятии</a:t>
            </a:r>
            <a:endParaRPr lang="ru-RU" sz="2600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600" dirty="0"/>
              <a:t>Организация сбора и  классификации работ </a:t>
            </a:r>
            <a:r>
              <a:rPr lang="ru-RU" sz="2600" dirty="0" smtClean="0"/>
              <a:t>участников</a:t>
            </a:r>
            <a:endParaRPr lang="ru-RU" sz="2600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600" dirty="0"/>
              <a:t>Подготовка многофункционального пространства для экспонирования и презентации работ </a:t>
            </a:r>
            <a:r>
              <a:rPr lang="ru-RU" sz="2600" dirty="0" smtClean="0"/>
              <a:t>участников</a:t>
            </a:r>
            <a:endParaRPr lang="ru-RU" sz="2600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600" dirty="0"/>
              <a:t>Проведение информационной кампании по содержанию мероприятия для населения Камчатского </a:t>
            </a:r>
            <a:r>
              <a:rPr lang="ru-RU" sz="2600" dirty="0" smtClean="0"/>
              <a:t>края</a:t>
            </a:r>
            <a:endParaRPr lang="ru-RU" sz="2600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2600" dirty="0"/>
              <a:t>Проведение публичного мероприятия «Семейные хроники и славы», распространение </a:t>
            </a:r>
            <a:r>
              <a:rPr lang="ru-RU" sz="2600" dirty="0" smtClean="0"/>
              <a:t>результатов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31" y="386011"/>
            <a:ext cx="147020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39415"/>
            <a:ext cx="729442" cy="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7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5A436FBE-FD97-472D-A18B-69E5D3A0F9CA}"/>
              </a:ext>
            </a:extLst>
          </p:cNvPr>
          <p:cNvSpPr/>
          <p:nvPr/>
        </p:nvSpPr>
        <p:spPr>
          <a:xfrm>
            <a:off x="439079" y="2666105"/>
            <a:ext cx="288436" cy="317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8765859-5323-4FA2-9DBF-5DE1CD92150A}"/>
              </a:ext>
            </a:extLst>
          </p:cNvPr>
          <p:cNvSpPr txBox="1"/>
          <p:nvPr/>
        </p:nvSpPr>
        <p:spPr>
          <a:xfrm>
            <a:off x="1500166" y="3143254"/>
            <a:ext cx="9736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 smtClean="0"/>
              <a:t>Февраль 2020</a:t>
            </a:r>
            <a:endParaRPr lang="ru-RU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B34480-93CD-4E93-AED6-34DEE7B922E9}"/>
              </a:ext>
            </a:extLst>
          </p:cNvPr>
          <p:cNvSpPr txBox="1"/>
          <p:nvPr/>
        </p:nvSpPr>
        <p:spPr>
          <a:xfrm>
            <a:off x="5740570" y="3143254"/>
            <a:ext cx="890308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 smtClean="0"/>
              <a:t>Октябрь- </a:t>
            </a:r>
          </a:p>
          <a:p>
            <a:r>
              <a:rPr lang="ru-RU" sz="1100" dirty="0" smtClean="0"/>
              <a:t>ноябрь 2020</a:t>
            </a:r>
            <a:endParaRPr lang="ru-RU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2561271-67A1-4E13-881F-5D750BE2B5EC}"/>
              </a:ext>
            </a:extLst>
          </p:cNvPr>
          <p:cNvSpPr txBox="1"/>
          <p:nvPr/>
        </p:nvSpPr>
        <p:spPr>
          <a:xfrm>
            <a:off x="3322935" y="1120176"/>
            <a:ext cx="1062681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 smtClean="0"/>
              <a:t>Инструктажи волонтеров;</a:t>
            </a:r>
          </a:p>
          <a:p>
            <a:pPr algn="ctr"/>
            <a:r>
              <a:rPr lang="ru-RU" sz="1100" dirty="0" smtClean="0"/>
              <a:t>Консультирование участников;</a:t>
            </a:r>
          </a:p>
          <a:p>
            <a:pPr algn="ctr"/>
            <a:r>
              <a:rPr lang="ru-RU" sz="1100" dirty="0" smtClean="0"/>
              <a:t>Сбор и классификация работ</a:t>
            </a:r>
            <a:endParaRPr lang="ru-RU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F58BF7-E18C-48BC-8454-B5B46CAE7856}"/>
              </a:ext>
            </a:extLst>
          </p:cNvPr>
          <p:cNvSpPr txBox="1"/>
          <p:nvPr/>
        </p:nvSpPr>
        <p:spPr>
          <a:xfrm>
            <a:off x="5489868" y="1678006"/>
            <a:ext cx="1285884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 smtClean="0"/>
              <a:t>Оргработа по подготовке финального публичного мероприятия</a:t>
            </a:r>
            <a:endParaRPr lang="ru-RU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C695007-6AE1-40BE-B5AA-020B6FA7D8C9}"/>
              </a:ext>
            </a:extLst>
          </p:cNvPr>
          <p:cNvSpPr txBox="1"/>
          <p:nvPr/>
        </p:nvSpPr>
        <p:spPr>
          <a:xfrm>
            <a:off x="4326067" y="1569967"/>
            <a:ext cx="1357323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 smtClean="0"/>
              <a:t>Информационная кампания в краевом центре, в муниципальных образованиях</a:t>
            </a:r>
            <a:endParaRPr lang="ru-RU" sz="11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A1AFFF9-0B37-42AA-83C8-DB9534FDC84A}"/>
              </a:ext>
            </a:extLst>
          </p:cNvPr>
          <p:cNvSpPr txBox="1"/>
          <p:nvPr/>
        </p:nvSpPr>
        <p:spPr>
          <a:xfrm>
            <a:off x="7677844" y="1794733"/>
            <a:ext cx="129941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 smtClean="0"/>
              <a:t>Распространение информации о результатах мероприятия</a:t>
            </a:r>
            <a:endParaRPr lang="ru-RU" sz="11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B730F87-2783-4ADD-9DA0-CAF318466CA6}"/>
              </a:ext>
            </a:extLst>
          </p:cNvPr>
          <p:cNvSpPr txBox="1"/>
          <p:nvPr/>
        </p:nvSpPr>
        <p:spPr>
          <a:xfrm>
            <a:off x="926407" y="1467607"/>
            <a:ext cx="1954142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 smtClean="0"/>
              <a:t>Создание </a:t>
            </a:r>
            <a:br>
              <a:rPr lang="ru-RU" sz="1100" dirty="0" smtClean="0"/>
            </a:br>
            <a:r>
              <a:rPr lang="ru-RU" sz="1100" dirty="0" smtClean="0"/>
              <a:t>организационного </a:t>
            </a:r>
            <a:br>
              <a:rPr lang="ru-RU" sz="1100" dirty="0" smtClean="0"/>
            </a:br>
            <a:r>
              <a:rPr lang="ru-RU" sz="1100" dirty="0" smtClean="0"/>
              <a:t>комитета</a:t>
            </a:r>
            <a:endParaRPr lang="ru-RU" sz="110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329BF097-BE21-404B-8A7E-69ADA318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3131" y="4659982"/>
            <a:ext cx="205740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CBC40B33-C3D4-4969-9464-65971C528701}"/>
              </a:ext>
            </a:extLst>
          </p:cNvPr>
          <p:cNvCxnSpPr>
            <a:cxnSpLocks/>
          </p:cNvCxnSpPr>
          <p:nvPr/>
        </p:nvCxnSpPr>
        <p:spPr>
          <a:xfrm>
            <a:off x="107504" y="2830560"/>
            <a:ext cx="9036496" cy="25178"/>
          </a:xfrm>
          <a:prstGeom prst="straightConnector1">
            <a:avLst/>
          </a:prstGeom>
          <a:ln w="85725">
            <a:solidFill>
              <a:srgbClr val="00B050"/>
            </a:solidFill>
            <a:headEnd type="none" w="lg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1369581-2B2A-4175-BE4C-F72D98B5CF0A}"/>
              </a:ext>
            </a:extLst>
          </p:cNvPr>
          <p:cNvSpPr txBox="1"/>
          <p:nvPr/>
        </p:nvSpPr>
        <p:spPr>
          <a:xfrm>
            <a:off x="0" y="2000246"/>
            <a:ext cx="1431468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 smtClean="0"/>
              <a:t>Разработка концепции и  Положения о мероприятии</a:t>
            </a:r>
          </a:p>
          <a:p>
            <a:pPr algn="ctr"/>
            <a:endParaRPr lang="ru-RU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A0703D3-CA07-49AB-ADD9-34A3F893616C}"/>
              </a:ext>
            </a:extLst>
          </p:cNvPr>
          <p:cNvSpPr txBox="1"/>
          <p:nvPr/>
        </p:nvSpPr>
        <p:spPr>
          <a:xfrm>
            <a:off x="292323" y="3159979"/>
            <a:ext cx="685124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 smtClean="0"/>
              <a:t>Февраль </a:t>
            </a:r>
          </a:p>
          <a:p>
            <a:r>
              <a:rPr lang="ru-RU" sz="1100" dirty="0" smtClean="0"/>
              <a:t>2020</a:t>
            </a:r>
            <a:endParaRPr lang="ru-RU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1A941F4-1D09-4507-ABA5-5516D6196C5A}"/>
              </a:ext>
            </a:extLst>
          </p:cNvPr>
          <p:cNvSpPr txBox="1"/>
          <p:nvPr/>
        </p:nvSpPr>
        <p:spPr>
          <a:xfrm>
            <a:off x="1142976" y="2000246"/>
            <a:ext cx="1482351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 smtClean="0"/>
              <a:t>Привлечение партнеров</a:t>
            </a:r>
            <a:endParaRPr lang="ru-RU" sz="1100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C0A1292-C287-43ED-B6A0-37C2DF8CECFC}"/>
              </a:ext>
            </a:extLst>
          </p:cNvPr>
          <p:cNvSpPr txBox="1"/>
          <p:nvPr/>
        </p:nvSpPr>
        <p:spPr>
          <a:xfrm>
            <a:off x="7831831" y="3184245"/>
            <a:ext cx="99143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smtClean="0"/>
              <a:t>Декабрь 2020</a:t>
            </a:r>
            <a:endParaRPr lang="ru-RU" sz="1100" dirty="0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439079" y="395372"/>
            <a:ext cx="8301608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Этапы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5A436FBE-FD97-472D-A18B-69E5D3A0F9CA}"/>
              </a:ext>
            </a:extLst>
          </p:cNvPr>
          <p:cNvSpPr/>
          <p:nvPr/>
        </p:nvSpPr>
        <p:spPr>
          <a:xfrm>
            <a:off x="1643042" y="2714626"/>
            <a:ext cx="288436" cy="317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5A436FBE-FD97-472D-A18B-69E5D3A0F9CA}"/>
              </a:ext>
            </a:extLst>
          </p:cNvPr>
          <p:cNvSpPr/>
          <p:nvPr/>
        </p:nvSpPr>
        <p:spPr>
          <a:xfrm>
            <a:off x="3714744" y="2714626"/>
            <a:ext cx="288436" cy="317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5A436FBE-FD97-472D-A18B-69E5D3A0F9CA}"/>
              </a:ext>
            </a:extLst>
          </p:cNvPr>
          <p:cNvSpPr/>
          <p:nvPr/>
        </p:nvSpPr>
        <p:spPr>
          <a:xfrm>
            <a:off x="6072198" y="2714626"/>
            <a:ext cx="288436" cy="317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5A436FBE-FD97-472D-A18B-69E5D3A0F9CA}"/>
              </a:ext>
            </a:extLst>
          </p:cNvPr>
          <p:cNvSpPr/>
          <p:nvPr/>
        </p:nvSpPr>
        <p:spPr>
          <a:xfrm>
            <a:off x="4857752" y="2714626"/>
            <a:ext cx="288436" cy="317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8765859-5323-4FA2-9DBF-5DE1CD92150A}"/>
              </a:ext>
            </a:extLst>
          </p:cNvPr>
          <p:cNvSpPr txBox="1"/>
          <p:nvPr/>
        </p:nvSpPr>
        <p:spPr>
          <a:xfrm>
            <a:off x="3500430" y="3143254"/>
            <a:ext cx="857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 smtClean="0"/>
              <a:t>Май-сентябрь  2020</a:t>
            </a:r>
            <a:endParaRPr lang="ru-RU" sz="1100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5B34480-93CD-4E93-AED6-34DEE7B922E9}"/>
              </a:ext>
            </a:extLst>
          </p:cNvPr>
          <p:cNvSpPr txBox="1"/>
          <p:nvPr/>
        </p:nvSpPr>
        <p:spPr>
          <a:xfrm>
            <a:off x="4500562" y="3143254"/>
            <a:ext cx="890308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 smtClean="0"/>
              <a:t>Октябрь-</a:t>
            </a:r>
          </a:p>
          <a:p>
            <a:r>
              <a:rPr lang="ru-RU" sz="1100" dirty="0" smtClean="0"/>
              <a:t>ноябрь 2020</a:t>
            </a:r>
            <a:endParaRPr lang="ru-RU" sz="1100" dirty="0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5A436FBE-FD97-472D-A18B-69E5D3A0F9CA}"/>
              </a:ext>
            </a:extLst>
          </p:cNvPr>
          <p:cNvSpPr/>
          <p:nvPr/>
        </p:nvSpPr>
        <p:spPr>
          <a:xfrm>
            <a:off x="8189017" y="2713688"/>
            <a:ext cx="288436" cy="317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5A436FBE-FD97-472D-A18B-69E5D3A0F9CA}"/>
              </a:ext>
            </a:extLst>
          </p:cNvPr>
          <p:cNvSpPr/>
          <p:nvPr/>
        </p:nvSpPr>
        <p:spPr>
          <a:xfrm>
            <a:off x="7072330" y="2682966"/>
            <a:ext cx="288436" cy="317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5A436FBE-FD97-472D-A18B-69E5D3A0F9CA}"/>
              </a:ext>
            </a:extLst>
          </p:cNvPr>
          <p:cNvSpPr/>
          <p:nvPr/>
        </p:nvSpPr>
        <p:spPr>
          <a:xfrm>
            <a:off x="2643174" y="2714626"/>
            <a:ext cx="288436" cy="317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3071816"/>
            <a:ext cx="928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Март-апрель  2020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500180"/>
            <a:ext cx="12144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Проведение публичного мероприятия</a:t>
            </a:r>
            <a:endParaRPr lang="ru-RU" sz="11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371925" y="1120176"/>
            <a:ext cx="10715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Информирование национально-культурных объединений;</a:t>
            </a:r>
          </a:p>
          <a:p>
            <a:pPr algn="ctr"/>
            <a:r>
              <a:rPr lang="ru-RU" sz="1100" dirty="0" smtClean="0"/>
              <a:t>Вовлечение семейных сообществ</a:t>
            </a:r>
            <a:endParaRPr lang="ru-RU" sz="11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858016" y="3143254"/>
            <a:ext cx="85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5 декабря 2020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44" y="432159"/>
            <a:ext cx="1470200" cy="936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8" y="402633"/>
            <a:ext cx="729442" cy="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5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329BF097-BE21-404B-8A7E-69ADA318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436116" y="676293"/>
            <a:ext cx="8301608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Основные тезисы / результаты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92461"/>
            <a:ext cx="8435280" cy="284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1600" dirty="0" smtClean="0"/>
              <a:t>Вовлеченность в подготовку работ и участие в мероприятии способствует активизации интереса граждан к истории своих семейных сообществ, причастной к истории государства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1600" dirty="0" smtClean="0"/>
              <a:t>В процессе участия в создании работы семейного сообщества происходит </a:t>
            </a:r>
            <a:r>
              <a:rPr lang="ru-RU" sz="1600" dirty="0" err="1" smtClean="0"/>
              <a:t>межпоколенческая</a:t>
            </a:r>
            <a:r>
              <a:rPr lang="ru-RU" sz="1600" dirty="0" smtClean="0"/>
              <a:t> трансляция памяти о простых гражданах, близких людях, объединение усилий которых свершило Подвиг народа в годы Великой Отечественной войны 1941-1945 годов и в послевоенное время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1600" dirty="0" smtClean="0"/>
              <a:t>Публичность мероприятия, приуроченного к Дню Героев Отечества, создает условия гражданской сопричастности к героическим событиям истории России и служит воспитательным фактором для молодых поколений россиян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9476"/>
            <a:ext cx="1470200" cy="93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83456"/>
            <a:ext cx="729442" cy="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49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2520</TotalTime>
  <Words>351</Words>
  <Application>Microsoft Office PowerPoint</Application>
  <PresentationFormat>Экран (16:9)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Wingdings</vt:lpstr>
      <vt:lpstr>Натуральные материалы</vt:lpstr>
      <vt:lpstr>Межнациональное просветительское мероприятие  «Семейные хроники доблести и славы»</vt:lpstr>
      <vt:lpstr>Концепция  мероприятия</vt:lpstr>
      <vt:lpstr>Целевые аудитории</vt:lpstr>
      <vt:lpstr>Места проведения  мероприятий</vt:lpstr>
      <vt:lpstr>Сроки проведения</vt:lpstr>
      <vt:lpstr>Цель</vt:lpstr>
      <vt:lpstr>Задачи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Молодежные социальные проекты</dc:title>
  <dc:creator>Ilya Chermenskiy</dc:creator>
  <cp:lastModifiedBy>Артеменко Светлана Ивановна</cp:lastModifiedBy>
  <cp:revision>204</cp:revision>
  <cp:lastPrinted>2019-11-13T13:45:01Z</cp:lastPrinted>
  <dcterms:created xsi:type="dcterms:W3CDTF">2019-02-12T23:05:15Z</dcterms:created>
  <dcterms:modified xsi:type="dcterms:W3CDTF">2020-03-17T02:44:56Z</dcterms:modified>
</cp:coreProperties>
</file>